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5" r:id="rId4"/>
    <p:sldMasterId id="2147483677" r:id="rId5"/>
    <p:sldMasterId id="2147483681" r:id="rId6"/>
    <p:sldMasterId id="2147483683" r:id="rId7"/>
    <p:sldMasterId id="2147483685" r:id="rId8"/>
    <p:sldMasterId id="2147483687" r:id="rId9"/>
    <p:sldMasterId id="2147483690" r:id="rId10"/>
    <p:sldMasterId id="2147483692" r:id="rId11"/>
    <p:sldMasterId id="2147483694" r:id="rId12"/>
  </p:sldMasterIdLst>
  <p:notesMasterIdLst>
    <p:notesMasterId r:id="rId19"/>
  </p:notesMasterIdLst>
  <p:handoutMasterIdLst>
    <p:handoutMasterId r:id="rId20"/>
  </p:handoutMasterIdLst>
  <p:sldIdLst>
    <p:sldId id="268" r:id="rId13"/>
    <p:sldId id="264" r:id="rId14"/>
    <p:sldId id="266" r:id="rId15"/>
    <p:sldId id="267" r:id="rId16"/>
    <p:sldId id="265" r:id="rId17"/>
    <p:sldId id="270" r:id="rId18"/>
  </p:sldIdLst>
  <p:sldSz cx="9144000" cy="6858000" type="screen4x3"/>
  <p:notesSz cx="9872663" cy="6797675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be, Simon E" initials="LSE" lastIdx="4" clrIdx="0">
    <p:extLst>
      <p:ext uri="{19B8F6BF-5375-455C-9EA6-DF929625EA0E}">
        <p15:presenceInfo xmlns:p15="http://schemas.microsoft.com/office/powerpoint/2012/main" userId="S::KU35403@kingston.ac.uk::81463778-a756-41f1-89aa-b68658e4e2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77" y="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E50D5-4E48-4B9B-BF02-9B636867E5D2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41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77" y="645741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6DE85-F376-4B44-8C5F-A5530A9FA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3C5E6-CF90-4AF5-BB8E-8CEDCA8E284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593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A3F94-FD09-4A64-A4FC-0D632B09B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8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8445"/>
            <a:ext cx="7772400" cy="107859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4903"/>
            <a:ext cx="6400800" cy="9359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36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89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28663"/>
            <a:ext cx="7772400" cy="657225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14513"/>
            <a:ext cx="7772400" cy="34432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charset="0"/>
              <a:buNone/>
              <a:defRPr sz="2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</p:spTree>
    <p:extLst>
      <p:ext uri="{BB962C8B-B14F-4D97-AF65-F5344CB8AC3E}">
        <p14:creationId xmlns:p14="http://schemas.microsoft.com/office/powerpoint/2010/main" val="219631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650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675"/>
            <a:ext cx="8229600" cy="46926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Helvetica" pitchFamily="34" charset="0"/>
              </a:defRPr>
            </a:lvl1pPr>
            <a:lvl2pPr>
              <a:defRPr sz="1200">
                <a:latin typeface="Helvetica" pitchFamily="34" charset="0"/>
              </a:defRPr>
            </a:lvl2pPr>
            <a:lvl3pPr>
              <a:defRPr sz="1050">
                <a:latin typeface="Helvetica" pitchFamily="34" charset="0"/>
              </a:defRPr>
            </a:lvl3pPr>
            <a:lvl4pPr>
              <a:defRPr sz="900">
                <a:latin typeface="Helvetica" pitchFamily="34" charset="0"/>
              </a:defRPr>
            </a:lvl4pPr>
            <a:lvl5pPr>
              <a:defRPr sz="900"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42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28663"/>
            <a:ext cx="7772400" cy="657225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14513"/>
            <a:ext cx="7772400" cy="34432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charset="0"/>
              <a:buNone/>
              <a:defRPr sz="2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</p:spTree>
    <p:extLst>
      <p:ext uri="{BB962C8B-B14F-4D97-AF65-F5344CB8AC3E}">
        <p14:creationId xmlns:p14="http://schemas.microsoft.com/office/powerpoint/2010/main" val="367052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28663"/>
            <a:ext cx="7772400" cy="657225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14513"/>
            <a:ext cx="7772400" cy="34432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charset="0"/>
              <a:buNone/>
              <a:defRPr sz="2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</p:spTree>
    <p:extLst>
      <p:ext uri="{BB962C8B-B14F-4D97-AF65-F5344CB8AC3E}">
        <p14:creationId xmlns:p14="http://schemas.microsoft.com/office/powerpoint/2010/main" val="26232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48" y="0"/>
            <a:ext cx="8209152" cy="9087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600" b="1" kern="0" dirty="0">
                <a:solidFill>
                  <a:srgbClr val="FF008A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99592" y="1268760"/>
            <a:ext cx="389622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908522"/>
            <a:ext cx="3896229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7417" y="1268760"/>
            <a:ext cx="3897759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lang="en-US" sz="2400" b="1" dirty="0" smtClean="0"/>
            </a:lvl1pPr>
          </a:lstStyle>
          <a:p>
            <a:pPr marL="0" lvl="0" indent="0"/>
            <a:r>
              <a:rPr lang="en-US" dirty="0"/>
              <a:t>Click to add text 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5087417" y="1908522"/>
            <a:ext cx="3897759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600" smtClean="0"/>
            </a:lvl3pPr>
            <a:lvl4pPr>
              <a:defRPr lang="en-US" sz="1400" smtClean="0"/>
            </a:lvl4pPr>
            <a:lvl5pPr>
              <a:defRPr lang="en-GB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9E8D47C-E6E5-420E-AA82-5F8395BD40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707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65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675"/>
            <a:ext cx="8229600" cy="46926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600">
                <a:latin typeface="Helvetica" pitchFamily="34" charset="0"/>
              </a:defRPr>
            </a:lvl2pPr>
            <a:lvl3pPr>
              <a:defRPr sz="1400">
                <a:latin typeface="Helvetica" pitchFamily="34" charset="0"/>
              </a:defRPr>
            </a:lvl3pPr>
            <a:lvl4pPr>
              <a:defRPr sz="1200">
                <a:latin typeface="Helvetica" pitchFamily="34" charset="0"/>
              </a:defRPr>
            </a:lvl4pPr>
            <a:lvl5pPr>
              <a:defRPr sz="1200"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120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28663"/>
            <a:ext cx="7772400" cy="657225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14513"/>
            <a:ext cx="7772400" cy="34432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charset="0"/>
              <a:buNone/>
              <a:defRPr sz="2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</p:spTree>
    <p:extLst>
      <p:ext uri="{BB962C8B-B14F-4D97-AF65-F5344CB8AC3E}">
        <p14:creationId xmlns:p14="http://schemas.microsoft.com/office/powerpoint/2010/main" val="2334589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28663"/>
            <a:ext cx="7772400" cy="657225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14513"/>
            <a:ext cx="7772400" cy="34432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charset="0"/>
              <a:buNone/>
              <a:defRPr sz="2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</p:spTree>
    <p:extLst>
      <p:ext uri="{BB962C8B-B14F-4D97-AF65-F5344CB8AC3E}">
        <p14:creationId xmlns:p14="http://schemas.microsoft.com/office/powerpoint/2010/main" val="80868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28663"/>
            <a:ext cx="7772400" cy="657225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14513"/>
            <a:ext cx="7772400" cy="34432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charset="0"/>
              <a:buNone/>
              <a:defRPr sz="2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</p:spTree>
    <p:extLst>
      <p:ext uri="{BB962C8B-B14F-4D97-AF65-F5344CB8AC3E}">
        <p14:creationId xmlns:p14="http://schemas.microsoft.com/office/powerpoint/2010/main" val="175033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700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Helvetica" pitchFamily="34" charset="0"/>
              </a:defRPr>
            </a:lvl1pPr>
            <a:lvl2pPr>
              <a:defRPr sz="1200">
                <a:latin typeface="Helvetica" pitchFamily="34" charset="0"/>
              </a:defRPr>
            </a:lvl2pPr>
            <a:lvl3pPr>
              <a:defRPr sz="1050">
                <a:latin typeface="Helvetica" pitchFamily="34" charset="0"/>
              </a:defRPr>
            </a:lvl3pPr>
            <a:lvl4pPr>
              <a:defRPr sz="900">
                <a:latin typeface="Helvetica" pitchFamily="34" charset="0"/>
              </a:defRPr>
            </a:lvl4pPr>
            <a:lvl5pPr>
              <a:defRPr sz="900"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207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28663"/>
            <a:ext cx="7772400" cy="657225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14513"/>
            <a:ext cx="7772400" cy="34432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 typeface="Arial" charset="0"/>
              <a:buNone/>
              <a:defRPr sz="2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</p:spTree>
    <p:extLst>
      <p:ext uri="{BB962C8B-B14F-4D97-AF65-F5344CB8AC3E}">
        <p14:creationId xmlns:p14="http://schemas.microsoft.com/office/powerpoint/2010/main" val="29682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6014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621238" y="639599"/>
            <a:ext cx="3529281" cy="557481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charset="0"/>
              <a:buNone/>
              <a:defRPr sz="4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title slide</a:t>
            </a:r>
          </a:p>
        </p:txBody>
      </p:sp>
    </p:spTree>
    <p:extLst>
      <p:ext uri="{BB962C8B-B14F-4D97-AF65-F5344CB8AC3E}">
        <p14:creationId xmlns:p14="http://schemas.microsoft.com/office/powerpoint/2010/main" val="1503988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621238" y="639599"/>
            <a:ext cx="3529281" cy="557481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charset="0"/>
              <a:buNone/>
              <a:defRPr sz="4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title slide</a:t>
            </a:r>
          </a:p>
        </p:txBody>
      </p:sp>
    </p:spTree>
    <p:extLst>
      <p:ext uri="{BB962C8B-B14F-4D97-AF65-F5344CB8AC3E}">
        <p14:creationId xmlns:p14="http://schemas.microsoft.com/office/powerpoint/2010/main" val="407133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621238" y="639599"/>
            <a:ext cx="3529281" cy="557481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charset="0"/>
              <a:buNone/>
              <a:defRPr sz="4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title slide</a:t>
            </a:r>
          </a:p>
        </p:txBody>
      </p:sp>
    </p:spTree>
    <p:extLst>
      <p:ext uri="{BB962C8B-B14F-4D97-AF65-F5344CB8AC3E}">
        <p14:creationId xmlns:p14="http://schemas.microsoft.com/office/powerpoint/2010/main" val="324088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8709"/>
            <a:ext cx="4038600" cy="4525433"/>
          </a:xfrm>
        </p:spPr>
        <p:txBody>
          <a:bodyPr/>
          <a:lstStyle>
            <a:lvl1pPr>
              <a:defRPr sz="135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8709"/>
            <a:ext cx="4038600" cy="4525433"/>
          </a:xfrm>
        </p:spPr>
        <p:txBody>
          <a:bodyPr/>
          <a:lstStyle>
            <a:lvl1pPr>
              <a:defRPr sz="135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52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7280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57095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94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80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68445"/>
            <a:ext cx="7772400" cy="107859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454903"/>
            <a:ext cx="6400800" cy="9359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45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700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50">
                <a:latin typeface="Helvetica" pitchFamily="34" charset="0"/>
              </a:defRPr>
            </a:lvl1pPr>
            <a:lvl2pPr>
              <a:defRPr sz="1050">
                <a:latin typeface="Helvetica" pitchFamily="34" charset="0"/>
              </a:defRPr>
            </a:lvl2pPr>
            <a:lvl3pPr>
              <a:defRPr sz="900">
                <a:latin typeface="Helvetica" pitchFamily="34" charset="0"/>
              </a:defRPr>
            </a:lvl3pPr>
            <a:lvl4pPr>
              <a:defRPr sz="825">
                <a:latin typeface="Helvetica" pitchFamily="34" charset="0"/>
              </a:defRPr>
            </a:lvl4pPr>
            <a:lvl5pPr>
              <a:defRPr sz="825"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74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8709"/>
            <a:ext cx="4038600" cy="4525433"/>
          </a:xfrm>
        </p:spPr>
        <p:txBody>
          <a:bodyPr/>
          <a:lstStyle>
            <a:lvl1pPr>
              <a:defRPr sz="135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8709"/>
            <a:ext cx="4038600" cy="4525433"/>
          </a:xfrm>
        </p:spPr>
        <p:txBody>
          <a:bodyPr/>
          <a:lstStyle>
            <a:lvl1pPr>
              <a:defRPr sz="135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48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957280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57095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66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55675"/>
            <a:ext cx="82296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7" descr="LSBU_crest_colour.png"/>
          <p:cNvPicPr>
            <a:picLocks noChangeAspect="1"/>
          </p:cNvPicPr>
          <p:nvPr/>
        </p:nvPicPr>
        <p:blipFill>
          <a:blip r:embed="rId7" cstate="print"/>
          <a:srcRect l="23177" t="32869" r="23802" b="32387"/>
          <a:stretch>
            <a:fillRect/>
          </a:stretch>
        </p:blipFill>
        <p:spPr bwMode="auto">
          <a:xfrm>
            <a:off x="6280151" y="5545138"/>
            <a:ext cx="2384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8" cstate="print"/>
          <a:srcRect l="9767" t="45171" r="10625" b="45947"/>
          <a:stretch>
            <a:fillRect/>
          </a:stretch>
        </p:blipFill>
        <p:spPr bwMode="auto">
          <a:xfrm>
            <a:off x="479426" y="6121402"/>
            <a:ext cx="43862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75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tx2"/>
          </a:solidFill>
          <a:latin typeface="Helvetica" pitchFamily="34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pitchFamily="34" charset="0"/>
          <a:ea typeface="ＭＳ Ｐゴシック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6pPr>
      <a:lvl7pPr marL="914355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9pPr>
    </p:titleStyle>
    <p:bodyStyle>
      <a:lvl1pPr marL="341710" indent="-34171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1pPr>
      <a:lvl2pPr marL="741760" indent="-2845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2pPr>
      <a:lvl3pPr marL="1141810" indent="-22741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5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3pPr>
      <a:lvl4pPr marL="1599010" indent="-22741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4pPr>
      <a:lvl5pPr marL="2056210" indent="-22741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2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2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7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62025"/>
            <a:ext cx="8229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58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tx2"/>
          </a:solidFill>
          <a:latin typeface="Helvetica" pitchFamily="34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pitchFamily="34" charset="0"/>
          <a:ea typeface="ＭＳ Ｐゴシック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6pPr>
      <a:lvl7pPr marL="914355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itchFamily="34" charset="0"/>
        </a:defRPr>
      </a:lvl9pPr>
    </p:titleStyle>
    <p:bodyStyle>
      <a:lvl1pPr marL="341710" indent="-34171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1pPr>
      <a:lvl2pPr marL="741760" indent="-2845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2pPr>
      <a:lvl3pPr marL="1141810" indent="-22741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5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3pPr>
      <a:lvl4pPr marL="1599010" indent="-22741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4pPr>
      <a:lvl5pPr marL="2056210" indent="-22741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3" y="5545039"/>
            <a:ext cx="1855210" cy="8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3" y="5545039"/>
            <a:ext cx="1855210" cy="8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2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3" y="5545039"/>
            <a:ext cx="1855210" cy="8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3" y="5545039"/>
            <a:ext cx="1855210" cy="8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3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3" y="5545039"/>
            <a:ext cx="1855210" cy="8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9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3" y="5545039"/>
            <a:ext cx="1855210" cy="8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0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3" y="5545039"/>
            <a:ext cx="1855210" cy="8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9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Literature Reviews 2:</a:t>
            </a:r>
            <a:br>
              <a:rPr lang="en-GB" dirty="0"/>
            </a:br>
            <a:r>
              <a:rPr lang="en-GB" dirty="0"/>
              <a:t>Planning and Approach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Learning Development </a:t>
            </a:r>
          </a:p>
        </p:txBody>
      </p:sp>
    </p:spTree>
    <p:extLst>
      <p:ext uri="{BB962C8B-B14F-4D97-AF65-F5344CB8AC3E}">
        <p14:creationId xmlns:p14="http://schemas.microsoft.com/office/powerpoint/2010/main" val="297229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Organising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A literature review essentially brings together multiple ideas and theories in a logical manner. This can be quite a challenging </a:t>
            </a:r>
            <a:r>
              <a:rPr lang="en-GB" sz="2400" dirty="0" smtClean="0"/>
              <a:t>task!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Think about the different ways you can organise your ideas and discuss.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6495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Chronological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Summary: </a:t>
            </a:r>
            <a:r>
              <a:rPr lang="en-GB" sz="2400" dirty="0"/>
              <a:t>the information is structured in accordance </a:t>
            </a:r>
            <a:r>
              <a:rPr lang="en-GB" sz="2400" dirty="0" smtClean="0"/>
              <a:t>with </a:t>
            </a:r>
            <a:r>
              <a:rPr lang="en-GB" sz="2400" dirty="0"/>
              <a:t>their date order, normally from oldest to newest sources.</a:t>
            </a:r>
          </a:p>
          <a:p>
            <a:endParaRPr lang="en-GB" sz="2400" dirty="0"/>
          </a:p>
          <a:p>
            <a:r>
              <a:rPr lang="en-GB" sz="2400" dirty="0"/>
              <a:t>When would this be useful?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Think about your research question. Can you see an area where this may be relevant?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What are the shortfalls/limitations of this approach? </a:t>
            </a:r>
          </a:p>
        </p:txBody>
      </p:sp>
    </p:spTree>
    <p:extLst>
      <p:ext uri="{BB962C8B-B14F-4D97-AF65-F5344CB8AC3E}">
        <p14:creationId xmlns:p14="http://schemas.microsoft.com/office/powerpoint/2010/main" val="93006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By author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Summary: </a:t>
            </a:r>
            <a:r>
              <a:rPr lang="en-GB" sz="2400" dirty="0"/>
              <a:t>this approach groups the ideas of an author together and builds on a discussion; this pattern is then followed for alternative authors.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dirty="0"/>
              <a:t>When would this be useful?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Think about your research question. Can you see an area where this may be relevant?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What are the shortfalls/limitations of this approach?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042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Thematic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Summary</a:t>
            </a:r>
            <a:r>
              <a:rPr lang="en-GB" sz="2400" dirty="0"/>
              <a:t>: this approach groups ideas by themes. This requires highlighting 3-4 popular themes found within the </a:t>
            </a:r>
            <a:r>
              <a:rPr lang="en-GB" sz="2400" dirty="0" smtClean="0"/>
              <a:t>literature. </a:t>
            </a:r>
            <a:r>
              <a:rPr lang="en-GB" sz="2400" dirty="0"/>
              <a:t>A grid to organise ideas in this way can be found on the next slide.</a:t>
            </a:r>
          </a:p>
          <a:p>
            <a:endParaRPr lang="en-GB" sz="2400" dirty="0"/>
          </a:p>
          <a:p>
            <a:r>
              <a:rPr lang="en-GB" sz="2400" dirty="0"/>
              <a:t>When would this be useful?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Think about your research question. Can you see an area where this may be relevant?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What are the shortfalls/limitations of this approach?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53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Thematic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35369"/>
              </p:ext>
            </p:extLst>
          </p:nvPr>
        </p:nvGraphicFramePr>
        <p:xfrm>
          <a:off x="672345" y="1318297"/>
          <a:ext cx="8136804" cy="37438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5696">
                  <a:extLst>
                    <a:ext uri="{9D8B030D-6E8A-4147-A177-3AD203B41FA5}">
                      <a16:colId xmlns:a16="http://schemas.microsoft.com/office/drawing/2014/main" xmlns="" val="3707398423"/>
                    </a:ext>
                  </a:extLst>
                </a:gridCol>
                <a:gridCol w="1383527">
                  <a:extLst>
                    <a:ext uri="{9D8B030D-6E8A-4147-A177-3AD203B41FA5}">
                      <a16:colId xmlns:a16="http://schemas.microsoft.com/office/drawing/2014/main" xmlns="" val="1300288887"/>
                    </a:ext>
                  </a:extLst>
                </a:gridCol>
                <a:gridCol w="1429253">
                  <a:extLst>
                    <a:ext uri="{9D8B030D-6E8A-4147-A177-3AD203B41FA5}">
                      <a16:colId xmlns:a16="http://schemas.microsoft.com/office/drawing/2014/main" xmlns="" val="2280764217"/>
                    </a:ext>
                  </a:extLst>
                </a:gridCol>
                <a:gridCol w="1337799">
                  <a:extLst>
                    <a:ext uri="{9D8B030D-6E8A-4147-A177-3AD203B41FA5}">
                      <a16:colId xmlns:a16="http://schemas.microsoft.com/office/drawing/2014/main" xmlns="" val="664118365"/>
                    </a:ext>
                  </a:extLst>
                </a:gridCol>
                <a:gridCol w="1431789">
                  <a:extLst>
                    <a:ext uri="{9D8B030D-6E8A-4147-A177-3AD203B41FA5}">
                      <a16:colId xmlns:a16="http://schemas.microsoft.com/office/drawing/2014/main" xmlns="" val="2968879515"/>
                    </a:ext>
                  </a:extLst>
                </a:gridCol>
                <a:gridCol w="1238740">
                  <a:extLst>
                    <a:ext uri="{9D8B030D-6E8A-4147-A177-3AD203B41FA5}">
                      <a16:colId xmlns:a16="http://schemas.microsoft.com/office/drawing/2014/main" xmlns="" val="2390614010"/>
                    </a:ext>
                  </a:extLst>
                </a:gridCol>
              </a:tblGrid>
              <a:tr h="613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Source A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Source B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Source C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Source D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Source E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027324"/>
                  </a:ext>
                </a:extLst>
              </a:tr>
              <a:tr h="702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Theme 1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78312850"/>
                  </a:ext>
                </a:extLst>
              </a:tr>
              <a:tr h="633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Theme 2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703387765"/>
                  </a:ext>
                </a:extLst>
              </a:tr>
              <a:tr h="686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Theme 3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241038993"/>
                  </a:ext>
                </a:extLst>
              </a:tr>
              <a:tr h="615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Theme 4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25652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5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SBU Presentation Master Template (April 2016)_4 3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AD7B5F74-44FC-484D-AA54-DD213305BBB8}" vid="{9E8D900A-47FE-44FF-BB28-241378FE1496}"/>
    </a:ext>
  </a:extLst>
</a:theme>
</file>

<file path=ppt/theme/theme1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AD7B5F74-44FC-484D-AA54-DD213305BBB8}" vid="{70B098FD-14BB-43D8-B303-77FF8AFD9AC5}"/>
    </a:ext>
  </a:extLst>
</a:theme>
</file>

<file path=ppt/theme/theme1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AD7B5F74-44FC-484D-AA54-DD213305BBB8}" vid="{6A14AEE1-6273-483D-A204-F3C67BF85C2F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SBU PP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BU PPT theme" id="{897E460C-121F-4F82-875B-BA50DF3BEF86}" vid="{54CD14B2-A6DC-4F52-8265-13FFE8FB36D6}"/>
    </a:ext>
  </a:ext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AD7B5F74-44FC-484D-AA54-DD213305BBB8}" vid="{887B09E0-6EB0-415E-B8BA-F86ED66D2739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AD7B5F74-44FC-484D-AA54-DD213305BBB8}" vid="{614DDA30-EB50-4510-985E-8FDF2B17E766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AD7B5F74-44FC-484D-AA54-DD213305BBB8}" vid="{60FDB719-B934-4B0F-81E0-D7F358632C7F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AD7B5F74-44FC-484D-AA54-DD213305BBB8}" vid="{767CCDFD-8318-446F-862B-80661D3B65FD}"/>
    </a:ext>
  </a:extLst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AD7B5F74-44FC-484D-AA54-DD213305BBB8}" vid="{74E7E7F4-B4DB-4F01-9E3A-A98181C5CF39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AD7B5F74-44FC-484D-AA54-DD213305BBB8}" vid="{7905FA05-90EF-4787-842E-3AEC88E7E7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4F3695C7650444B0CB880FC308F8A6" ma:contentTypeVersion="10" ma:contentTypeDescription="Create a new document." ma:contentTypeScope="" ma:versionID="23512a70f720ec4aba1734c7df852699">
  <xsd:schema xmlns:xsd="http://www.w3.org/2001/XMLSchema" xmlns:xs="http://www.w3.org/2001/XMLSchema" xmlns:p="http://schemas.microsoft.com/office/2006/metadata/properties" xmlns:ns2="c8ec75c2-b801-4d96-84f6-50042ddea6c0" targetNamespace="http://schemas.microsoft.com/office/2006/metadata/properties" ma:root="true" ma:fieldsID="6b569a7b20525cb1f4080f4edd5ebf3a" ns2:_="">
    <xsd:import namespace="c8ec75c2-b801-4d96-84f6-50042ddea6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c75c2-b801-4d96-84f6-50042ddea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D00B40-3690-432C-AEA7-05ABA70DEEF1}"/>
</file>

<file path=customXml/itemProps2.xml><?xml version="1.0" encoding="utf-8"?>
<ds:datastoreItem xmlns:ds="http://schemas.openxmlformats.org/officeDocument/2006/customXml" ds:itemID="{7FB315A6-B3C1-4A3F-835E-3D46586C46E0}"/>
</file>

<file path=customXml/itemProps3.xml><?xml version="1.0" encoding="utf-8"?>
<ds:datastoreItem xmlns:ds="http://schemas.openxmlformats.org/officeDocument/2006/customXml" ds:itemID="{9F587619-8331-4214-B341-047723943315}"/>
</file>

<file path=docProps/app.xml><?xml version="1.0" encoding="utf-8"?>
<Properties xmlns="http://schemas.openxmlformats.org/officeDocument/2006/extended-properties" xmlns:vt="http://schemas.openxmlformats.org/officeDocument/2006/docPropsVTypes">
  <Template>06a_presentation_template_generic</Template>
  <TotalTime>1347</TotalTime>
  <Words>245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ＭＳ Ｐゴシック</vt:lpstr>
      <vt:lpstr>Arial</vt:lpstr>
      <vt:lpstr>Calibri</vt:lpstr>
      <vt:lpstr>Helvetica</vt:lpstr>
      <vt:lpstr>Times New Roman</vt:lpstr>
      <vt:lpstr>LSBU Presentation Master Template (April 2016)_4 3 </vt:lpstr>
      <vt:lpstr>1_Office Theme</vt:lpstr>
      <vt:lpstr>LSBU PPT theme</vt:lpstr>
      <vt:lpstr>9_Custom Design</vt:lpstr>
      <vt:lpstr>Custom Design</vt:lpstr>
      <vt:lpstr>1_Custom Design</vt:lpstr>
      <vt:lpstr>2_Custom Design</vt:lpstr>
      <vt:lpstr>4_Custom Design</vt:lpstr>
      <vt:lpstr>5_Custom Design</vt:lpstr>
      <vt:lpstr>6_Custom Design</vt:lpstr>
      <vt:lpstr>7_Custom Design</vt:lpstr>
      <vt:lpstr>8_Custom Design</vt:lpstr>
      <vt:lpstr>Literature Reviews 2: Planning and Approach</vt:lpstr>
      <vt:lpstr>Organising ideas</vt:lpstr>
      <vt:lpstr>Chronological approach</vt:lpstr>
      <vt:lpstr>By author</vt:lpstr>
      <vt:lpstr>Thematic approach</vt:lpstr>
      <vt:lpstr>Thematic approach</vt:lpstr>
    </vt:vector>
  </TitlesOfParts>
  <Company>London South Bank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Reviews for Evidence Based Practice HSC_6_002</dc:title>
  <dc:creator>Khanom, Nazmin 10</dc:creator>
  <cp:lastModifiedBy>Nazmin</cp:lastModifiedBy>
  <cp:revision>68</cp:revision>
  <cp:lastPrinted>2018-10-29T11:05:16Z</cp:lastPrinted>
  <dcterms:created xsi:type="dcterms:W3CDTF">2017-11-07T15:15:09Z</dcterms:created>
  <dcterms:modified xsi:type="dcterms:W3CDTF">2020-10-28T11:46:31Z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b551598-29da-492a-8b9f-8358cd43dd03_Enabled">
    <vt:lpwstr>True</vt:lpwstr>
  </property>
  <property fmtid="{D5CDD505-2E9C-101B-9397-08002B2CF9AE}" pid="3" name="MSIP_Label_3b551598-29da-492a-8b9f-8358cd43dd03_SiteId">
    <vt:lpwstr>c9ef029c-18cf-4016-86d3-93cf8e94ff94</vt:lpwstr>
  </property>
  <property fmtid="{D5CDD505-2E9C-101B-9397-08002B2CF9AE}" pid="4" name="MSIP_Label_3b551598-29da-492a-8b9f-8358cd43dd03_Owner">
    <vt:lpwstr>KU35403@kingston.ac.uk</vt:lpwstr>
  </property>
  <property fmtid="{D5CDD505-2E9C-101B-9397-08002B2CF9AE}" pid="5" name="MSIP_Label_3b551598-29da-492a-8b9f-8358cd43dd03_SetDate">
    <vt:lpwstr>2020-10-27T17:25:51.7709484Z</vt:lpwstr>
  </property>
  <property fmtid="{D5CDD505-2E9C-101B-9397-08002B2CF9AE}" pid="6" name="MSIP_Label_3b551598-29da-492a-8b9f-8358cd43dd03_Name">
    <vt:lpwstr>General</vt:lpwstr>
  </property>
  <property fmtid="{D5CDD505-2E9C-101B-9397-08002B2CF9AE}" pid="7" name="MSIP_Label_3b551598-29da-492a-8b9f-8358cd43dd03_Application">
    <vt:lpwstr>Microsoft Azure Information Protection</vt:lpwstr>
  </property>
  <property fmtid="{D5CDD505-2E9C-101B-9397-08002B2CF9AE}" pid="8" name="MSIP_Label_3b551598-29da-492a-8b9f-8358cd43dd03_ActionId">
    <vt:lpwstr>032d1012-1d84-45f9-9e61-fdbe7824cbfb</vt:lpwstr>
  </property>
  <property fmtid="{D5CDD505-2E9C-101B-9397-08002B2CF9AE}" pid="9" name="MSIP_Label_3b551598-29da-492a-8b9f-8358cd43dd03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0x010100DD4F3695C7650444B0CB880FC308F8A6</vt:lpwstr>
  </property>
</Properties>
</file>