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50" r:id="rId4"/>
    <p:sldMasterId id="2147483652" r:id="rId5"/>
    <p:sldMasterId id="2147483654" r:id="rId6"/>
    <p:sldMasterId id="2147483656" r:id="rId7"/>
    <p:sldMasterId id="2147483658" r:id="rId8"/>
    <p:sldMasterId id="2147483660" r:id="rId9"/>
    <p:sldMasterId id="2147483662" r:id="rId10"/>
    <p:sldMasterId id="2147483664" r:id="rId11"/>
    <p:sldMasterId id="2147483666" r:id="rId12"/>
    <p:sldMasterId id="2147483668" r:id="rId13"/>
    <p:sldMasterId id="2147483671" r:id="rId14"/>
  </p:sldMasterIdLst>
  <p:notesMasterIdLst>
    <p:notesMasterId r:id="rId18"/>
  </p:notesMasterIdLst>
  <p:sldIdLst>
    <p:sldId id="281" r:id="rId15"/>
    <p:sldId id="284" r:id="rId16"/>
    <p:sldId id="285" r:id="rId17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Gilroy" panose="020B0604020202020204" charset="0"/>
      <p:regular r:id="rId23"/>
    </p:embeddedFont>
    <p:embeddedFont>
      <p:font typeface="Gilroy Bold" panose="00000800000000000000" charset="0"/>
      <p:bold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rsty Gibbs" initials="KG" lastIdx="1" clrIdx="0">
    <p:extLst>
      <p:ext uri="{19B8F6BF-5375-455C-9EA6-DF929625EA0E}">
        <p15:presenceInfo xmlns:p15="http://schemas.microsoft.com/office/powerpoint/2012/main" userId="9beb3f5fcfae873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C000"/>
    <a:srgbClr val="5450A2"/>
    <a:srgbClr val="323132"/>
    <a:srgbClr val="D8445E"/>
    <a:srgbClr val="B132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C50B84-B214-4763-88AD-02E9B7CF636C}" v="130" dt="2021-03-05T17:00:46.331"/>
    <p1510:client id="{7EBD559E-84AE-9797-DA24-285160153B10}" v="8" dt="2021-03-22T14:58:47.467"/>
    <p1510:client id="{7F22584F-B33D-4DE2-AA5F-2C6A188DAECD}" v="29" dt="2021-03-05T16:23:16.943"/>
    <p1510:client id="{A227437E-363E-461F-B6FB-B20D5DF4D2F4}" v="40" dt="2021-03-05T11:30:07.7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1484" autoAdjust="0"/>
  </p:normalViewPr>
  <p:slideViewPr>
    <p:cSldViewPr snapToGrid="0">
      <p:cViewPr varScale="1">
        <p:scale>
          <a:sx n="56" d="100"/>
          <a:sy n="56" d="100"/>
        </p:scale>
        <p:origin x="135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font" Target="fonts/font6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font" Target="fonts/font1.fntdata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font" Target="fonts/font4.fntdata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rsty Gibbs" userId="9beb3f5fcfae873b" providerId="LiveId" clId="{440196E9-0158-4234-B3B0-616BD950CD82}"/>
    <pc:docChg chg="custSel modSld">
      <pc:chgData name="Kirsty Gibbs" userId="9beb3f5fcfae873b" providerId="LiveId" clId="{440196E9-0158-4234-B3B0-616BD950CD82}" dt="2021-03-05T12:52:42.414" v="40" actId="6549"/>
      <pc:docMkLst>
        <pc:docMk/>
      </pc:docMkLst>
      <pc:sldChg chg="delSp mod">
        <pc:chgData name="Kirsty Gibbs" userId="9beb3f5fcfae873b" providerId="LiveId" clId="{440196E9-0158-4234-B3B0-616BD950CD82}" dt="2021-03-05T11:36:58.508" v="1" actId="478"/>
        <pc:sldMkLst>
          <pc:docMk/>
          <pc:sldMk cId="3995793376" sldId="281"/>
        </pc:sldMkLst>
        <pc:picChg chg="del">
          <ac:chgData name="Kirsty Gibbs" userId="9beb3f5fcfae873b" providerId="LiveId" clId="{440196E9-0158-4234-B3B0-616BD950CD82}" dt="2021-03-05T11:36:58.508" v="1" actId="478"/>
          <ac:picMkLst>
            <pc:docMk/>
            <pc:sldMk cId="3995793376" sldId="281"/>
            <ac:picMk id="6" creationId="{144421B6-CE09-4156-8632-E7F6E4ADFC8F}"/>
          </ac:picMkLst>
        </pc:picChg>
        <pc:picChg chg="del">
          <ac:chgData name="Kirsty Gibbs" userId="9beb3f5fcfae873b" providerId="LiveId" clId="{440196E9-0158-4234-B3B0-616BD950CD82}" dt="2021-03-05T11:36:57.612" v="0" actId="478"/>
          <ac:picMkLst>
            <pc:docMk/>
            <pc:sldMk cId="3995793376" sldId="281"/>
            <ac:picMk id="9" creationId="{BAD513ED-B0D2-4DCA-A066-46F3ECC5B41A}"/>
          </ac:picMkLst>
        </pc:picChg>
      </pc:sldChg>
      <pc:sldChg chg="modSp mod modNotesTx">
        <pc:chgData name="Kirsty Gibbs" userId="9beb3f5fcfae873b" providerId="LiveId" clId="{440196E9-0158-4234-B3B0-616BD950CD82}" dt="2021-03-05T12:52:42.414" v="40" actId="6549"/>
        <pc:sldMkLst>
          <pc:docMk/>
          <pc:sldMk cId="505193349" sldId="284"/>
        </pc:sldMkLst>
        <pc:spChg chg="mod">
          <ac:chgData name="Kirsty Gibbs" userId="9beb3f5fcfae873b" providerId="LiveId" clId="{440196E9-0158-4234-B3B0-616BD950CD82}" dt="2021-03-05T11:38:23.766" v="18" actId="20577"/>
          <ac:spMkLst>
            <pc:docMk/>
            <pc:sldMk cId="505193349" sldId="284"/>
            <ac:spMk id="32" creationId="{393FAF84-735D-4F3F-8AE8-4DF5A519D328}"/>
          </ac:spMkLst>
        </pc:spChg>
      </pc:sldChg>
    </pc:docChg>
  </pc:docChgLst>
  <pc:docChgLst>
    <pc:chgData name="Morris, Jodie 20" userId="S::morrij20@lsbu.ac.uk::4b7da3e0-9a93-487c-81e0-5ccc84a83b1d" providerId="AD" clId="Web-{7F22584F-B33D-4DE2-AA5F-2C6A188DAECD}"/>
    <pc:docChg chg="modSld">
      <pc:chgData name="Morris, Jodie 20" userId="S::morrij20@lsbu.ac.uk::4b7da3e0-9a93-487c-81e0-5ccc84a83b1d" providerId="AD" clId="Web-{7F22584F-B33D-4DE2-AA5F-2C6A188DAECD}" dt="2021-03-05T16:23:16.943" v="20" actId="1076"/>
      <pc:docMkLst>
        <pc:docMk/>
      </pc:docMkLst>
      <pc:sldChg chg="modSp">
        <pc:chgData name="Morris, Jodie 20" userId="S::morrij20@lsbu.ac.uk::4b7da3e0-9a93-487c-81e0-5ccc84a83b1d" providerId="AD" clId="Web-{7F22584F-B33D-4DE2-AA5F-2C6A188DAECD}" dt="2021-03-05T16:23:16.943" v="20" actId="1076"/>
        <pc:sldMkLst>
          <pc:docMk/>
          <pc:sldMk cId="3995793376" sldId="281"/>
        </pc:sldMkLst>
        <pc:spChg chg="mod">
          <ac:chgData name="Morris, Jodie 20" userId="S::morrij20@lsbu.ac.uk::4b7da3e0-9a93-487c-81e0-5ccc84a83b1d" providerId="AD" clId="Web-{7F22584F-B33D-4DE2-AA5F-2C6A188DAECD}" dt="2021-03-05T16:23:13.802" v="19" actId="20577"/>
          <ac:spMkLst>
            <pc:docMk/>
            <pc:sldMk cId="3995793376" sldId="281"/>
            <ac:spMk id="3" creationId="{8EEEBA51-9109-492D-8475-7137A46C2C22}"/>
          </ac:spMkLst>
        </pc:spChg>
        <pc:spChg chg="mod">
          <ac:chgData name="Morris, Jodie 20" userId="S::morrij20@lsbu.ac.uk::4b7da3e0-9a93-487c-81e0-5ccc84a83b1d" providerId="AD" clId="Web-{7F22584F-B33D-4DE2-AA5F-2C6A188DAECD}" dt="2021-03-05T16:23:16.943" v="20" actId="1076"/>
          <ac:spMkLst>
            <pc:docMk/>
            <pc:sldMk cId="3995793376" sldId="281"/>
            <ac:spMk id="4" creationId="{F2E24FF8-A3BA-43DC-9B40-244103F55445}"/>
          </ac:spMkLst>
        </pc:spChg>
      </pc:sldChg>
    </pc:docChg>
  </pc:docChgLst>
  <pc:docChgLst>
    <pc:chgData name="Morris, Jodie 20" userId="S::morrij20@lsbu.ac.uk::4b7da3e0-9a93-487c-81e0-5ccc84a83b1d" providerId="AD" clId="Web-{56C50B84-B214-4763-88AD-02E9B7CF636C}"/>
    <pc:docChg chg="modSld">
      <pc:chgData name="Morris, Jodie 20" userId="S::morrij20@lsbu.ac.uk::4b7da3e0-9a93-487c-81e0-5ccc84a83b1d" providerId="AD" clId="Web-{56C50B84-B214-4763-88AD-02E9B7CF636C}" dt="2021-03-05T17:00:46.331" v="63" actId="1076"/>
      <pc:docMkLst>
        <pc:docMk/>
      </pc:docMkLst>
      <pc:sldChg chg="modSp">
        <pc:chgData name="Morris, Jodie 20" userId="S::morrij20@lsbu.ac.uk::4b7da3e0-9a93-487c-81e0-5ccc84a83b1d" providerId="AD" clId="Web-{56C50B84-B214-4763-88AD-02E9B7CF636C}" dt="2021-03-05T17:00:46.331" v="63" actId="1076"/>
        <pc:sldMkLst>
          <pc:docMk/>
          <pc:sldMk cId="3995793376" sldId="281"/>
        </pc:sldMkLst>
        <pc:spChg chg="mod">
          <ac:chgData name="Morris, Jodie 20" userId="S::morrij20@lsbu.ac.uk::4b7da3e0-9a93-487c-81e0-5ccc84a83b1d" providerId="AD" clId="Web-{56C50B84-B214-4763-88AD-02E9B7CF636C}" dt="2021-03-05T17:00:46.331" v="63" actId="1076"/>
          <ac:spMkLst>
            <pc:docMk/>
            <pc:sldMk cId="3995793376" sldId="281"/>
            <ac:spMk id="3" creationId="{8EEEBA51-9109-492D-8475-7137A46C2C22}"/>
          </ac:spMkLst>
        </pc:spChg>
      </pc:sldChg>
    </pc:docChg>
  </pc:docChgLst>
  <pc:docChgLst>
    <pc:chgData name="Morris, Jodie 20" userId="S::morrij20@lsbu.ac.uk::4b7da3e0-9a93-487c-81e0-5ccc84a83b1d" providerId="AD" clId="Web-{7EBD559E-84AE-9797-DA24-285160153B10}"/>
    <pc:docChg chg="modSld">
      <pc:chgData name="Morris, Jodie 20" userId="S::morrij20@lsbu.ac.uk::4b7da3e0-9a93-487c-81e0-5ccc84a83b1d" providerId="AD" clId="Web-{7EBD559E-84AE-9797-DA24-285160153B10}" dt="2021-03-22T14:58:47.467" v="4" actId="20577"/>
      <pc:docMkLst>
        <pc:docMk/>
      </pc:docMkLst>
      <pc:sldChg chg="modSp">
        <pc:chgData name="Morris, Jodie 20" userId="S::morrij20@lsbu.ac.uk::4b7da3e0-9a93-487c-81e0-5ccc84a83b1d" providerId="AD" clId="Web-{7EBD559E-84AE-9797-DA24-285160153B10}" dt="2021-03-22T14:58:47.467" v="4" actId="20577"/>
        <pc:sldMkLst>
          <pc:docMk/>
          <pc:sldMk cId="3995793376" sldId="281"/>
        </pc:sldMkLst>
        <pc:spChg chg="mod">
          <ac:chgData name="Morris, Jodie 20" userId="S::morrij20@lsbu.ac.uk::4b7da3e0-9a93-487c-81e0-5ccc84a83b1d" providerId="AD" clId="Web-{7EBD559E-84AE-9797-DA24-285160153B10}" dt="2021-03-22T14:58:47.467" v="4" actId="20577"/>
          <ac:spMkLst>
            <pc:docMk/>
            <pc:sldMk cId="3995793376" sldId="281"/>
            <ac:spMk id="3" creationId="{8EEEBA51-9109-492D-8475-7137A46C2C22}"/>
          </ac:spMkLst>
        </pc:spChg>
      </pc:sldChg>
      <pc:sldChg chg="delSp">
        <pc:chgData name="Morris, Jodie 20" userId="S::morrij20@lsbu.ac.uk::4b7da3e0-9a93-487c-81e0-5ccc84a83b1d" providerId="AD" clId="Web-{7EBD559E-84AE-9797-DA24-285160153B10}" dt="2021-03-22T14:58:06.841" v="1"/>
        <pc:sldMkLst>
          <pc:docMk/>
          <pc:sldMk cId="2309840156" sldId="285"/>
        </pc:sldMkLst>
        <pc:picChg chg="del">
          <ac:chgData name="Morris, Jodie 20" userId="S::morrij20@lsbu.ac.uk::4b7da3e0-9a93-487c-81e0-5ccc84a83b1d" providerId="AD" clId="Web-{7EBD559E-84AE-9797-DA24-285160153B10}" dt="2021-03-22T14:58:02.857" v="0"/>
          <ac:picMkLst>
            <pc:docMk/>
            <pc:sldMk cId="2309840156" sldId="285"/>
            <ac:picMk id="9" creationId="{DA6F2494-B868-45BF-BB71-4FF76F460EED}"/>
          </ac:picMkLst>
        </pc:picChg>
        <pc:picChg chg="del">
          <ac:chgData name="Morris, Jodie 20" userId="S::morrij20@lsbu.ac.uk::4b7da3e0-9a93-487c-81e0-5ccc84a83b1d" providerId="AD" clId="Web-{7EBD559E-84AE-9797-DA24-285160153B10}" dt="2021-03-22T14:58:06.841" v="1"/>
          <ac:picMkLst>
            <pc:docMk/>
            <pc:sldMk cId="2309840156" sldId="285"/>
            <ac:picMk id="15" creationId="{83BE703A-B6BB-45B9-976A-B587A22B45C1}"/>
          </ac:picMkLst>
        </pc:picChg>
      </pc:sldChg>
    </pc:docChg>
  </pc:docChgLst>
  <pc:docChgLst>
    <pc:chgData name="Kirsty Gibbs" userId="9beb3f5fcfae873b" providerId="LiveId" clId="{A227437E-363E-461F-B6FB-B20D5DF4D2F4}"/>
    <pc:docChg chg="undo custSel addSld delSld modSld sldOrd">
      <pc:chgData name="Kirsty Gibbs" userId="9beb3f5fcfae873b" providerId="LiveId" clId="{A227437E-363E-461F-B6FB-B20D5DF4D2F4}" dt="2021-03-05T11:31:13.691" v="2008" actId="20577"/>
      <pc:docMkLst>
        <pc:docMk/>
      </pc:docMkLst>
      <pc:sldChg chg="del">
        <pc:chgData name="Kirsty Gibbs" userId="9beb3f5fcfae873b" providerId="LiveId" clId="{A227437E-363E-461F-B6FB-B20D5DF4D2F4}" dt="2021-03-02T15:39:29.677" v="588" actId="47"/>
        <pc:sldMkLst>
          <pc:docMk/>
          <pc:sldMk cId="795825095" sldId="257"/>
        </pc:sldMkLst>
      </pc:sldChg>
      <pc:sldChg chg="del">
        <pc:chgData name="Kirsty Gibbs" userId="9beb3f5fcfae873b" providerId="LiveId" clId="{A227437E-363E-461F-B6FB-B20D5DF4D2F4}" dt="2021-03-02T15:56:15.695" v="639" actId="47"/>
        <pc:sldMkLst>
          <pc:docMk/>
          <pc:sldMk cId="900663765" sldId="261"/>
        </pc:sldMkLst>
      </pc:sldChg>
      <pc:sldChg chg="modSp add del mod">
        <pc:chgData name="Kirsty Gibbs" userId="9beb3f5fcfae873b" providerId="LiveId" clId="{A227437E-363E-461F-B6FB-B20D5DF4D2F4}" dt="2021-03-05T11:31:03.977" v="2006" actId="2696"/>
        <pc:sldMkLst>
          <pc:docMk/>
          <pc:sldMk cId="1652155865" sldId="261"/>
        </pc:sldMkLst>
        <pc:picChg chg="mod">
          <ac:chgData name="Kirsty Gibbs" userId="9beb3f5fcfae873b" providerId="LiveId" clId="{A227437E-363E-461F-B6FB-B20D5DF4D2F4}" dt="2021-03-05T11:29:48.471" v="1978" actId="14100"/>
          <ac:picMkLst>
            <pc:docMk/>
            <pc:sldMk cId="1652155865" sldId="261"/>
            <ac:picMk id="39" creationId="{9DA90B77-7F34-410C-A10C-65F2C5D42831}"/>
          </ac:picMkLst>
        </pc:picChg>
      </pc:sldChg>
      <pc:sldChg chg="modSp del mod">
        <pc:chgData name="Kirsty Gibbs" userId="9beb3f5fcfae873b" providerId="LiveId" clId="{A227437E-363E-461F-B6FB-B20D5DF4D2F4}" dt="2021-03-02T16:26:43.991" v="1044" actId="47"/>
        <pc:sldMkLst>
          <pc:docMk/>
          <pc:sldMk cId="1906834395" sldId="262"/>
        </pc:sldMkLst>
        <pc:spChg chg="mod">
          <ac:chgData name="Kirsty Gibbs" userId="9beb3f5fcfae873b" providerId="LiveId" clId="{A227437E-363E-461F-B6FB-B20D5DF4D2F4}" dt="2021-03-02T15:38:58.769" v="586" actId="20577"/>
          <ac:spMkLst>
            <pc:docMk/>
            <pc:sldMk cId="1906834395" sldId="262"/>
            <ac:spMk id="2" creationId="{00000000-0000-0000-0000-000000000000}"/>
          </ac:spMkLst>
        </pc:spChg>
        <pc:spChg chg="mod">
          <ac:chgData name="Kirsty Gibbs" userId="9beb3f5fcfae873b" providerId="LiveId" clId="{A227437E-363E-461F-B6FB-B20D5DF4D2F4}" dt="2021-03-02T15:43:02.495" v="606" actId="20577"/>
          <ac:spMkLst>
            <pc:docMk/>
            <pc:sldMk cId="1906834395" sldId="262"/>
            <ac:spMk id="3" creationId="{00000000-0000-0000-0000-000000000000}"/>
          </ac:spMkLst>
        </pc:spChg>
        <pc:picChg chg="mod">
          <ac:chgData name="Kirsty Gibbs" userId="9beb3f5fcfae873b" providerId="LiveId" clId="{A227437E-363E-461F-B6FB-B20D5DF4D2F4}" dt="2021-03-02T15:43:17.284" v="624" actId="1035"/>
          <ac:picMkLst>
            <pc:docMk/>
            <pc:sldMk cId="1906834395" sldId="262"/>
            <ac:picMk id="7" creationId="{89A14E3C-368B-44C9-8E92-CFDB62A91BCF}"/>
          </ac:picMkLst>
        </pc:picChg>
        <pc:picChg chg="mod">
          <ac:chgData name="Kirsty Gibbs" userId="9beb3f5fcfae873b" providerId="LiveId" clId="{A227437E-363E-461F-B6FB-B20D5DF4D2F4}" dt="2021-03-02T15:43:37.319" v="628" actId="1035"/>
          <ac:picMkLst>
            <pc:docMk/>
            <pc:sldMk cId="1906834395" sldId="262"/>
            <ac:picMk id="9" creationId="{44A34B8C-C5BF-4A82-88D1-876D67F8B0D4}"/>
          </ac:picMkLst>
        </pc:picChg>
        <pc:picChg chg="mod">
          <ac:chgData name="Kirsty Gibbs" userId="9beb3f5fcfae873b" providerId="LiveId" clId="{A227437E-363E-461F-B6FB-B20D5DF4D2F4}" dt="2021-03-02T15:43:32.424" v="627" actId="1036"/>
          <ac:picMkLst>
            <pc:docMk/>
            <pc:sldMk cId="1906834395" sldId="262"/>
            <ac:picMk id="11" creationId="{69FF3A66-DFC1-420A-A9CE-ECB8FFB9F6A3}"/>
          </ac:picMkLst>
        </pc:picChg>
      </pc:sldChg>
      <pc:sldChg chg="addSp delSp modSp del mod modNotesTx">
        <pc:chgData name="Kirsty Gibbs" userId="9beb3f5fcfae873b" providerId="LiveId" clId="{A227437E-363E-461F-B6FB-B20D5DF4D2F4}" dt="2021-03-02T17:52:06.459" v="1160" actId="47"/>
        <pc:sldMkLst>
          <pc:docMk/>
          <pc:sldMk cId="476524020" sldId="267"/>
        </pc:sldMkLst>
        <pc:spChg chg="mod">
          <ac:chgData name="Kirsty Gibbs" userId="9beb3f5fcfae873b" providerId="LiveId" clId="{A227437E-363E-461F-B6FB-B20D5DF4D2F4}" dt="2021-03-02T15:45:43.601" v="634" actId="20577"/>
          <ac:spMkLst>
            <pc:docMk/>
            <pc:sldMk cId="476524020" sldId="267"/>
            <ac:spMk id="5" creationId="{00000000-0000-0000-0000-000000000000}"/>
          </ac:spMkLst>
        </pc:spChg>
        <pc:picChg chg="add mod">
          <ac:chgData name="Kirsty Gibbs" userId="9beb3f5fcfae873b" providerId="LiveId" clId="{A227437E-363E-461F-B6FB-B20D5DF4D2F4}" dt="2021-03-02T13:59:19.784" v="31" actId="1076"/>
          <ac:picMkLst>
            <pc:docMk/>
            <pc:sldMk cId="476524020" sldId="267"/>
            <ac:picMk id="6" creationId="{C8A9FDEA-23D6-42DD-9348-4D3E38112BE2}"/>
          </ac:picMkLst>
        </pc:picChg>
        <pc:picChg chg="del">
          <ac:chgData name="Kirsty Gibbs" userId="9beb3f5fcfae873b" providerId="LiveId" clId="{A227437E-363E-461F-B6FB-B20D5DF4D2F4}" dt="2021-03-02T13:57:12.879" v="3" actId="478"/>
          <ac:picMkLst>
            <pc:docMk/>
            <pc:sldMk cId="476524020" sldId="267"/>
            <ac:picMk id="7" creationId="{B495445C-C0A8-465E-B55E-E1EB82F9D057}"/>
          </ac:picMkLst>
        </pc:picChg>
        <pc:picChg chg="add mod">
          <ac:chgData name="Kirsty Gibbs" userId="9beb3f5fcfae873b" providerId="LiveId" clId="{A227437E-363E-461F-B6FB-B20D5DF4D2F4}" dt="2021-03-02T13:59:19.784" v="31" actId="1076"/>
          <ac:picMkLst>
            <pc:docMk/>
            <pc:sldMk cId="476524020" sldId="267"/>
            <ac:picMk id="8" creationId="{C532E172-D47B-4F7F-A601-92633C599780}"/>
          </ac:picMkLst>
        </pc:picChg>
        <pc:picChg chg="mod">
          <ac:chgData name="Kirsty Gibbs" userId="9beb3f5fcfae873b" providerId="LiveId" clId="{A227437E-363E-461F-B6FB-B20D5DF4D2F4}" dt="2021-03-02T13:58:52.463" v="27" actId="1076"/>
          <ac:picMkLst>
            <pc:docMk/>
            <pc:sldMk cId="476524020" sldId="267"/>
            <ac:picMk id="9" creationId="{DA6F2494-B868-45BF-BB71-4FF76F460EED}"/>
          </ac:picMkLst>
        </pc:picChg>
        <pc:picChg chg="mod">
          <ac:chgData name="Kirsty Gibbs" userId="9beb3f5fcfae873b" providerId="LiveId" clId="{A227437E-363E-461F-B6FB-B20D5DF4D2F4}" dt="2021-03-02T13:58:52.463" v="27" actId="1076"/>
          <ac:picMkLst>
            <pc:docMk/>
            <pc:sldMk cId="476524020" sldId="267"/>
            <ac:picMk id="15" creationId="{83BE703A-B6BB-45B9-976A-B587A22B45C1}"/>
          </ac:picMkLst>
        </pc:picChg>
      </pc:sldChg>
      <pc:sldChg chg="del">
        <pc:chgData name="Kirsty Gibbs" userId="9beb3f5fcfae873b" providerId="LiveId" clId="{A227437E-363E-461F-B6FB-B20D5DF4D2F4}" dt="2021-03-02T15:39:16.213" v="587" actId="47"/>
        <pc:sldMkLst>
          <pc:docMk/>
          <pc:sldMk cId="1323712319" sldId="269"/>
        </pc:sldMkLst>
      </pc:sldChg>
      <pc:sldChg chg="del">
        <pc:chgData name="Kirsty Gibbs" userId="9beb3f5fcfae873b" providerId="LiveId" clId="{A227437E-363E-461F-B6FB-B20D5DF4D2F4}" dt="2021-03-02T15:44:17.507" v="631" actId="47"/>
        <pc:sldMkLst>
          <pc:docMk/>
          <pc:sldMk cId="3997331071" sldId="272"/>
        </pc:sldMkLst>
      </pc:sldChg>
      <pc:sldChg chg="del">
        <pc:chgData name="Kirsty Gibbs" userId="9beb3f5fcfae873b" providerId="LiveId" clId="{A227437E-363E-461F-B6FB-B20D5DF4D2F4}" dt="2021-03-02T15:56:13.059" v="638" actId="47"/>
        <pc:sldMkLst>
          <pc:docMk/>
          <pc:sldMk cId="2360833381" sldId="273"/>
        </pc:sldMkLst>
      </pc:sldChg>
      <pc:sldChg chg="del">
        <pc:chgData name="Kirsty Gibbs" userId="9beb3f5fcfae873b" providerId="LiveId" clId="{A227437E-363E-461F-B6FB-B20D5DF4D2F4}" dt="2021-03-02T15:56:09.049" v="636" actId="47"/>
        <pc:sldMkLst>
          <pc:docMk/>
          <pc:sldMk cId="2596966344" sldId="279"/>
        </pc:sldMkLst>
      </pc:sldChg>
      <pc:sldChg chg="del">
        <pc:chgData name="Kirsty Gibbs" userId="9beb3f5fcfae873b" providerId="LiveId" clId="{A227437E-363E-461F-B6FB-B20D5DF4D2F4}" dt="2021-03-02T15:45:28.714" v="633" actId="47"/>
        <pc:sldMkLst>
          <pc:docMk/>
          <pc:sldMk cId="3058540544" sldId="280"/>
        </pc:sldMkLst>
      </pc:sldChg>
      <pc:sldChg chg="addSp delSp modSp mod addCm delCm modNotesTx">
        <pc:chgData name="Kirsty Gibbs" userId="9beb3f5fcfae873b" providerId="LiveId" clId="{A227437E-363E-461F-B6FB-B20D5DF4D2F4}" dt="2021-03-05T00:36:55.926" v="1552" actId="732"/>
        <pc:sldMkLst>
          <pc:docMk/>
          <pc:sldMk cId="3995793376" sldId="281"/>
        </pc:sldMkLst>
        <pc:spChg chg="mod">
          <ac:chgData name="Kirsty Gibbs" userId="9beb3f5fcfae873b" providerId="LiveId" clId="{A227437E-363E-461F-B6FB-B20D5DF4D2F4}" dt="2021-03-02T16:28:41.654" v="1070" actId="1037"/>
          <ac:spMkLst>
            <pc:docMk/>
            <pc:sldMk cId="3995793376" sldId="281"/>
            <ac:spMk id="2" creationId="{00000000-0000-0000-0000-000000000000}"/>
          </ac:spMkLst>
        </pc:spChg>
        <pc:spChg chg="mod">
          <ac:chgData name="Kirsty Gibbs" userId="9beb3f5fcfae873b" providerId="LiveId" clId="{A227437E-363E-461F-B6FB-B20D5DF4D2F4}" dt="2021-03-05T00:32:53.229" v="1502" actId="1076"/>
          <ac:spMkLst>
            <pc:docMk/>
            <pc:sldMk cId="3995793376" sldId="281"/>
            <ac:spMk id="3" creationId="{8EEEBA51-9109-492D-8475-7137A46C2C22}"/>
          </ac:spMkLst>
        </pc:spChg>
        <pc:spChg chg="add mod">
          <ac:chgData name="Kirsty Gibbs" userId="9beb3f5fcfae873b" providerId="LiveId" clId="{A227437E-363E-461F-B6FB-B20D5DF4D2F4}" dt="2021-03-05T00:32:53.229" v="1502" actId="1076"/>
          <ac:spMkLst>
            <pc:docMk/>
            <pc:sldMk cId="3995793376" sldId="281"/>
            <ac:spMk id="4" creationId="{F2E24FF8-A3BA-43DC-9B40-244103F55445}"/>
          </ac:spMkLst>
        </pc:spChg>
        <pc:spChg chg="add mod">
          <ac:chgData name="Kirsty Gibbs" userId="9beb3f5fcfae873b" providerId="LiveId" clId="{A227437E-363E-461F-B6FB-B20D5DF4D2F4}" dt="2021-03-05T00:33:03.182" v="1503" actId="255"/>
          <ac:spMkLst>
            <pc:docMk/>
            <pc:sldMk cId="3995793376" sldId="281"/>
            <ac:spMk id="5" creationId="{ECFC3733-FF32-4E35-BF73-7808DD45C4CF}"/>
          </ac:spMkLst>
        </pc:spChg>
        <pc:picChg chg="add mod">
          <ac:chgData name="Kirsty Gibbs" userId="9beb3f5fcfae873b" providerId="LiveId" clId="{A227437E-363E-461F-B6FB-B20D5DF4D2F4}" dt="2021-03-02T17:15:59.638" v="1154" actId="1076"/>
          <ac:picMkLst>
            <pc:docMk/>
            <pc:sldMk cId="3995793376" sldId="281"/>
            <ac:picMk id="6" creationId="{144421B6-CE09-4156-8632-E7F6E4ADFC8F}"/>
          </ac:picMkLst>
        </pc:picChg>
        <pc:picChg chg="add del mod">
          <ac:chgData name="Kirsty Gibbs" userId="9beb3f5fcfae873b" providerId="LiveId" clId="{A227437E-363E-461F-B6FB-B20D5DF4D2F4}" dt="2021-03-05T00:35:40.079" v="1537" actId="1076"/>
          <ac:picMkLst>
            <pc:docMk/>
            <pc:sldMk cId="3995793376" sldId="281"/>
            <ac:picMk id="7" creationId="{FC1B054A-AB4D-451A-96D2-2EE81779AEE1}"/>
          </ac:picMkLst>
        </pc:picChg>
        <pc:picChg chg="add del mod">
          <ac:chgData name="Kirsty Gibbs" userId="9beb3f5fcfae873b" providerId="LiveId" clId="{A227437E-363E-461F-B6FB-B20D5DF4D2F4}" dt="2021-03-02T15:40:07.992" v="590" actId="478"/>
          <ac:picMkLst>
            <pc:docMk/>
            <pc:sldMk cId="3995793376" sldId="281"/>
            <ac:picMk id="8" creationId="{2E53B1F3-7BE0-4190-A8B2-6B556C7EDEB4}"/>
          </ac:picMkLst>
        </pc:picChg>
        <pc:picChg chg="add mod">
          <ac:chgData name="Kirsty Gibbs" userId="9beb3f5fcfae873b" providerId="LiveId" clId="{A227437E-363E-461F-B6FB-B20D5DF4D2F4}" dt="2021-03-05T00:33:30.314" v="1510" actId="1076"/>
          <ac:picMkLst>
            <pc:docMk/>
            <pc:sldMk cId="3995793376" sldId="281"/>
            <ac:picMk id="9" creationId="{BAD513ED-B0D2-4DCA-A066-46F3ECC5B41A}"/>
          </ac:picMkLst>
        </pc:picChg>
        <pc:picChg chg="add mod">
          <ac:chgData name="Kirsty Gibbs" userId="9beb3f5fcfae873b" providerId="LiveId" clId="{A227437E-363E-461F-B6FB-B20D5DF4D2F4}" dt="2021-03-05T00:32:43.850" v="1501" actId="1076"/>
          <ac:picMkLst>
            <pc:docMk/>
            <pc:sldMk cId="3995793376" sldId="281"/>
            <ac:picMk id="11" creationId="{AC7EDFE7-5996-4853-B793-91A6F1424266}"/>
          </ac:picMkLst>
        </pc:picChg>
        <pc:picChg chg="del mod">
          <ac:chgData name="Kirsty Gibbs" userId="9beb3f5fcfae873b" providerId="LiveId" clId="{A227437E-363E-461F-B6FB-B20D5DF4D2F4}" dt="2021-03-02T14:00:11.255" v="32" actId="478"/>
          <ac:picMkLst>
            <pc:docMk/>
            <pc:sldMk cId="3995793376" sldId="281"/>
            <ac:picMk id="12" creationId="{746C1E27-EFD4-40FA-B12F-31AFD824E1A5}"/>
          </ac:picMkLst>
        </pc:picChg>
        <pc:picChg chg="del">
          <ac:chgData name="Kirsty Gibbs" userId="9beb3f5fcfae873b" providerId="LiveId" clId="{A227437E-363E-461F-B6FB-B20D5DF4D2F4}" dt="2021-03-02T14:00:13.511" v="33" actId="478"/>
          <ac:picMkLst>
            <pc:docMk/>
            <pc:sldMk cId="3995793376" sldId="281"/>
            <ac:picMk id="13" creationId="{6E5FEE92-7D23-42D3-A53E-653C24416B8F}"/>
          </ac:picMkLst>
        </pc:picChg>
        <pc:picChg chg="add mod">
          <ac:chgData name="Kirsty Gibbs" userId="9beb3f5fcfae873b" providerId="LiveId" clId="{A227437E-363E-461F-B6FB-B20D5DF4D2F4}" dt="2021-03-05T00:32:35.993" v="1500" actId="1076"/>
          <ac:picMkLst>
            <pc:docMk/>
            <pc:sldMk cId="3995793376" sldId="281"/>
            <ac:picMk id="14" creationId="{0D2D7551-74CD-4ED3-A2A8-2886A00D30D9}"/>
          </ac:picMkLst>
        </pc:picChg>
        <pc:picChg chg="add del mod">
          <ac:chgData name="Kirsty Gibbs" userId="9beb3f5fcfae873b" providerId="LiveId" clId="{A227437E-363E-461F-B6FB-B20D5DF4D2F4}" dt="2021-03-05T00:32:24.710" v="1499" actId="1076"/>
          <ac:picMkLst>
            <pc:docMk/>
            <pc:sldMk cId="3995793376" sldId="281"/>
            <ac:picMk id="15" creationId="{5958C5F6-BFB8-408D-A1D5-6DCFE0DD8901}"/>
          </ac:picMkLst>
        </pc:picChg>
        <pc:picChg chg="add mod ord modCrop">
          <ac:chgData name="Kirsty Gibbs" userId="9beb3f5fcfae873b" providerId="LiveId" clId="{A227437E-363E-461F-B6FB-B20D5DF4D2F4}" dt="2021-03-05T00:36:55.926" v="1552" actId="732"/>
          <ac:picMkLst>
            <pc:docMk/>
            <pc:sldMk cId="3995793376" sldId="281"/>
            <ac:picMk id="16" creationId="{65770EF4-2960-4317-B761-6F77875812DE}"/>
          </ac:picMkLst>
        </pc:picChg>
      </pc:sldChg>
      <pc:sldChg chg="del">
        <pc:chgData name="Kirsty Gibbs" userId="9beb3f5fcfae873b" providerId="LiveId" clId="{A227437E-363E-461F-B6FB-B20D5DF4D2F4}" dt="2021-03-02T15:44:02.995" v="630" actId="47"/>
        <pc:sldMkLst>
          <pc:docMk/>
          <pc:sldMk cId="3462885157" sldId="282"/>
        </pc:sldMkLst>
      </pc:sldChg>
      <pc:sldChg chg="del">
        <pc:chgData name="Kirsty Gibbs" userId="9beb3f5fcfae873b" providerId="LiveId" clId="{A227437E-363E-461F-B6FB-B20D5DF4D2F4}" dt="2021-03-02T15:43:51.017" v="629" actId="47"/>
        <pc:sldMkLst>
          <pc:docMk/>
          <pc:sldMk cId="1755212857" sldId="283"/>
        </pc:sldMkLst>
      </pc:sldChg>
      <pc:sldChg chg="addSp delSp modSp mod modNotesTx">
        <pc:chgData name="Kirsty Gibbs" userId="9beb3f5fcfae873b" providerId="LiveId" clId="{A227437E-363E-461F-B6FB-B20D5DF4D2F4}" dt="2021-03-05T11:31:13.691" v="2008" actId="20577"/>
        <pc:sldMkLst>
          <pc:docMk/>
          <pc:sldMk cId="505193349" sldId="284"/>
        </pc:sldMkLst>
        <pc:spChg chg="mod">
          <ac:chgData name="Kirsty Gibbs" userId="9beb3f5fcfae873b" providerId="LiveId" clId="{A227437E-363E-461F-B6FB-B20D5DF4D2F4}" dt="2021-03-05T11:24:30.310" v="1901" actId="1076"/>
          <ac:spMkLst>
            <pc:docMk/>
            <pc:sldMk cId="505193349" sldId="284"/>
            <ac:spMk id="2" creationId="{00000000-0000-0000-0000-000000000000}"/>
          </ac:spMkLst>
        </pc:spChg>
        <pc:spChg chg="add mod">
          <ac:chgData name="Kirsty Gibbs" userId="9beb3f5fcfae873b" providerId="LiveId" clId="{A227437E-363E-461F-B6FB-B20D5DF4D2F4}" dt="2021-03-05T11:31:13.691" v="2008" actId="20577"/>
          <ac:spMkLst>
            <pc:docMk/>
            <pc:sldMk cId="505193349" sldId="284"/>
            <ac:spMk id="3" creationId="{2CE5CE7C-7552-4FAF-ADDA-DDAD67612257}"/>
          </ac:spMkLst>
        </pc:spChg>
        <pc:spChg chg="add mod">
          <ac:chgData name="Kirsty Gibbs" userId="9beb3f5fcfae873b" providerId="LiveId" clId="{A227437E-363E-461F-B6FB-B20D5DF4D2F4}" dt="2021-03-05T09:22:10.986" v="1834" actId="1076"/>
          <ac:spMkLst>
            <pc:docMk/>
            <pc:sldMk cId="505193349" sldId="284"/>
            <ac:spMk id="4" creationId="{60FE4EF1-1286-4BAD-A599-A36FABDFFEB1}"/>
          </ac:spMkLst>
        </pc:spChg>
        <pc:spChg chg="add mod">
          <ac:chgData name="Kirsty Gibbs" userId="9beb3f5fcfae873b" providerId="LiveId" clId="{A227437E-363E-461F-B6FB-B20D5DF4D2F4}" dt="2021-03-05T09:22:17.844" v="1835" actId="1076"/>
          <ac:spMkLst>
            <pc:docMk/>
            <pc:sldMk cId="505193349" sldId="284"/>
            <ac:spMk id="5" creationId="{EF845E90-1074-48B7-B35F-DB73254CF9F1}"/>
          </ac:spMkLst>
        </pc:spChg>
        <pc:spChg chg="add mod">
          <ac:chgData name="Kirsty Gibbs" userId="9beb3f5fcfae873b" providerId="LiveId" clId="{A227437E-363E-461F-B6FB-B20D5DF4D2F4}" dt="2021-03-05T11:24:49.424" v="1904" actId="1076"/>
          <ac:spMkLst>
            <pc:docMk/>
            <pc:sldMk cId="505193349" sldId="284"/>
            <ac:spMk id="6" creationId="{D4B3B6AC-0B77-48EC-BEEB-069A27FA4476}"/>
          </ac:spMkLst>
        </pc:spChg>
        <pc:spChg chg="del mod">
          <ac:chgData name="Kirsty Gibbs" userId="9beb3f5fcfae873b" providerId="LiveId" clId="{A227437E-363E-461F-B6FB-B20D5DF4D2F4}" dt="2021-03-02T16:24:13.655" v="950" actId="478"/>
          <ac:spMkLst>
            <pc:docMk/>
            <pc:sldMk cId="505193349" sldId="284"/>
            <ac:spMk id="19" creationId="{44CB7837-21CA-4692-8742-CBA6753F7776}"/>
          </ac:spMkLst>
        </pc:spChg>
        <pc:spChg chg="add mod">
          <ac:chgData name="Kirsty Gibbs" userId="9beb3f5fcfae873b" providerId="LiveId" clId="{A227437E-363E-461F-B6FB-B20D5DF4D2F4}" dt="2021-03-05T11:24:45.973" v="1903" actId="1076"/>
          <ac:spMkLst>
            <pc:docMk/>
            <pc:sldMk cId="505193349" sldId="284"/>
            <ac:spMk id="20" creationId="{89FF35B3-DF6A-402C-AA35-1AB00526C269}"/>
          </ac:spMkLst>
        </pc:spChg>
        <pc:spChg chg="mod">
          <ac:chgData name="Kirsty Gibbs" userId="9beb3f5fcfae873b" providerId="LiveId" clId="{A227437E-363E-461F-B6FB-B20D5DF4D2F4}" dt="2021-03-05T11:26:53.834" v="1923" actId="20577"/>
          <ac:spMkLst>
            <pc:docMk/>
            <pc:sldMk cId="505193349" sldId="284"/>
            <ac:spMk id="32" creationId="{393FAF84-735D-4F3F-8AE8-4DF5A519D328}"/>
          </ac:spMkLst>
        </pc:spChg>
        <pc:spChg chg="del mod">
          <ac:chgData name="Kirsty Gibbs" userId="9beb3f5fcfae873b" providerId="LiveId" clId="{A227437E-363E-461F-B6FB-B20D5DF4D2F4}" dt="2021-03-02T16:19:43.423" v="921" actId="478"/>
          <ac:spMkLst>
            <pc:docMk/>
            <pc:sldMk cId="505193349" sldId="284"/>
            <ac:spMk id="33" creationId="{6E962B50-0688-4EA8-9A6C-E906CC6FEB5E}"/>
          </ac:spMkLst>
        </pc:spChg>
        <pc:spChg chg="del mod">
          <ac:chgData name="Kirsty Gibbs" userId="9beb3f5fcfae873b" providerId="LiveId" clId="{A227437E-363E-461F-B6FB-B20D5DF4D2F4}" dt="2021-03-02T16:24:25.924" v="954" actId="478"/>
          <ac:spMkLst>
            <pc:docMk/>
            <pc:sldMk cId="505193349" sldId="284"/>
            <ac:spMk id="34" creationId="{CF6E2F49-500D-4C72-923B-CC7806E8DD65}"/>
          </ac:spMkLst>
        </pc:spChg>
        <pc:spChg chg="del mod">
          <ac:chgData name="Kirsty Gibbs" userId="9beb3f5fcfae873b" providerId="LiveId" clId="{A227437E-363E-461F-B6FB-B20D5DF4D2F4}" dt="2021-03-02T16:24:22.707" v="953" actId="478"/>
          <ac:spMkLst>
            <pc:docMk/>
            <pc:sldMk cId="505193349" sldId="284"/>
            <ac:spMk id="35" creationId="{13310A48-FAE6-4F0B-9BEE-AAE73598E5E0}"/>
          </ac:spMkLst>
        </pc:spChg>
        <pc:spChg chg="del">
          <ac:chgData name="Kirsty Gibbs" userId="9beb3f5fcfae873b" providerId="LiveId" clId="{A227437E-363E-461F-B6FB-B20D5DF4D2F4}" dt="2021-03-02T16:19:59.220" v="925" actId="478"/>
          <ac:spMkLst>
            <pc:docMk/>
            <pc:sldMk cId="505193349" sldId="284"/>
            <ac:spMk id="36" creationId="{E48EFB25-05E7-4DE4-8BD9-362232A59169}"/>
          </ac:spMkLst>
        </pc:spChg>
        <pc:spChg chg="del">
          <ac:chgData name="Kirsty Gibbs" userId="9beb3f5fcfae873b" providerId="LiveId" clId="{A227437E-363E-461F-B6FB-B20D5DF4D2F4}" dt="2021-03-02T16:20:00.524" v="926" actId="478"/>
          <ac:spMkLst>
            <pc:docMk/>
            <pc:sldMk cId="505193349" sldId="284"/>
            <ac:spMk id="37" creationId="{21CF5E55-4771-485D-98CE-17C49A1C86D2}"/>
          </ac:spMkLst>
        </pc:spChg>
        <pc:picChg chg="add del mod">
          <ac:chgData name="Kirsty Gibbs" userId="9beb3f5fcfae873b" providerId="LiveId" clId="{A227437E-363E-461F-B6FB-B20D5DF4D2F4}" dt="2021-03-05T09:11:17.252" v="1660" actId="478"/>
          <ac:picMkLst>
            <pc:docMk/>
            <pc:sldMk cId="505193349" sldId="284"/>
            <ac:picMk id="14" creationId="{7E80FF37-3296-4A8F-A561-7E0C849FD9C6}"/>
          </ac:picMkLst>
        </pc:picChg>
        <pc:picChg chg="del">
          <ac:chgData name="Kirsty Gibbs" userId="9beb3f5fcfae873b" providerId="LiveId" clId="{A227437E-363E-461F-B6FB-B20D5DF4D2F4}" dt="2021-03-02T16:19:50.355" v="924" actId="478"/>
          <ac:picMkLst>
            <pc:docMk/>
            <pc:sldMk cId="505193349" sldId="284"/>
            <ac:picMk id="17" creationId="{1A730896-F89E-42AB-AEE5-4C1466811460}"/>
          </ac:picMkLst>
        </pc:picChg>
        <pc:picChg chg="add del mod">
          <ac:chgData name="Kirsty Gibbs" userId="9beb3f5fcfae873b" providerId="LiveId" clId="{A227437E-363E-461F-B6FB-B20D5DF4D2F4}" dt="2021-03-05T11:29:29.125" v="1976" actId="478"/>
          <ac:picMkLst>
            <pc:docMk/>
            <pc:sldMk cId="505193349" sldId="284"/>
            <ac:picMk id="21" creationId="{E9C50C1D-8478-4026-AA16-17F4850684F9}"/>
          </ac:picMkLst>
        </pc:picChg>
        <pc:picChg chg="del">
          <ac:chgData name="Kirsty Gibbs" userId="9beb3f5fcfae873b" providerId="LiveId" clId="{A227437E-363E-461F-B6FB-B20D5DF4D2F4}" dt="2021-03-02T16:19:45.245" v="922" actId="478"/>
          <ac:picMkLst>
            <pc:docMk/>
            <pc:sldMk cId="505193349" sldId="284"/>
            <ac:picMk id="23" creationId="{0DB8590B-4D76-473C-9F60-0030C4B22041}"/>
          </ac:picMkLst>
        </pc:picChg>
        <pc:picChg chg="del">
          <ac:chgData name="Kirsty Gibbs" userId="9beb3f5fcfae873b" providerId="LiveId" clId="{A227437E-363E-461F-B6FB-B20D5DF4D2F4}" dt="2021-03-02T16:20:02.436" v="927" actId="478"/>
          <ac:picMkLst>
            <pc:docMk/>
            <pc:sldMk cId="505193349" sldId="284"/>
            <ac:picMk id="29" creationId="{8C596CBA-ECA3-454C-B0BE-9898CC5AA354}"/>
          </ac:picMkLst>
        </pc:picChg>
        <pc:picChg chg="del">
          <ac:chgData name="Kirsty Gibbs" userId="9beb3f5fcfae873b" providerId="LiveId" clId="{A227437E-363E-461F-B6FB-B20D5DF4D2F4}" dt="2021-03-02T16:19:46.791" v="923" actId="478"/>
          <ac:picMkLst>
            <pc:docMk/>
            <pc:sldMk cId="505193349" sldId="284"/>
            <ac:picMk id="31" creationId="{958BBC22-2F04-449A-8A86-F89E1210BA05}"/>
          </ac:picMkLst>
        </pc:picChg>
      </pc:sldChg>
      <pc:sldChg chg="addSp delSp modSp add mod ord">
        <pc:chgData name="Kirsty Gibbs" userId="9beb3f5fcfae873b" providerId="LiveId" clId="{A227437E-363E-461F-B6FB-B20D5DF4D2F4}" dt="2021-03-05T11:30:54.443" v="2005" actId="1076"/>
        <pc:sldMkLst>
          <pc:docMk/>
          <pc:sldMk cId="2309840156" sldId="285"/>
        </pc:sldMkLst>
        <pc:spChg chg="del">
          <ac:chgData name="Kirsty Gibbs" userId="9beb3f5fcfae873b" providerId="LiveId" clId="{A227437E-363E-461F-B6FB-B20D5DF4D2F4}" dt="2021-03-02T17:52:00.541" v="1159" actId="478"/>
          <ac:spMkLst>
            <pc:docMk/>
            <pc:sldMk cId="2309840156" sldId="285"/>
            <ac:spMk id="5" creationId="{00000000-0000-0000-0000-000000000000}"/>
          </ac:spMkLst>
        </pc:spChg>
        <pc:spChg chg="add del mod">
          <ac:chgData name="Kirsty Gibbs" userId="9beb3f5fcfae873b" providerId="LiveId" clId="{A227437E-363E-461F-B6FB-B20D5DF4D2F4}" dt="2021-03-05T11:27:35.524" v="1960" actId="478"/>
          <ac:spMkLst>
            <pc:docMk/>
            <pc:sldMk cId="2309840156" sldId="285"/>
            <ac:spMk id="7" creationId="{52C3B7E4-1A88-4FEB-984B-1DA33508A238}"/>
          </ac:spMkLst>
        </pc:spChg>
        <pc:spChg chg="add del mod">
          <ac:chgData name="Kirsty Gibbs" userId="9beb3f5fcfae873b" providerId="LiveId" clId="{A227437E-363E-461F-B6FB-B20D5DF4D2F4}" dt="2021-03-05T09:07:30.670" v="1600" actId="478"/>
          <ac:spMkLst>
            <pc:docMk/>
            <pc:sldMk cId="2309840156" sldId="285"/>
            <ac:spMk id="10" creationId="{BB957A90-8D90-4C32-BD02-004546101DF8}"/>
          </ac:spMkLst>
        </pc:spChg>
        <pc:spChg chg="add mod">
          <ac:chgData name="Kirsty Gibbs" userId="9beb3f5fcfae873b" providerId="LiveId" clId="{A227437E-363E-461F-B6FB-B20D5DF4D2F4}" dt="2021-03-05T11:30:33.520" v="2002" actId="1076"/>
          <ac:spMkLst>
            <pc:docMk/>
            <pc:sldMk cId="2309840156" sldId="285"/>
            <ac:spMk id="11" creationId="{1CC9F7E9-EA4F-43A6-A62E-4996E429B562}"/>
          </ac:spMkLst>
        </pc:spChg>
        <pc:spChg chg="add mod">
          <ac:chgData name="Kirsty Gibbs" userId="9beb3f5fcfae873b" providerId="LiveId" clId="{A227437E-363E-461F-B6FB-B20D5DF4D2F4}" dt="2021-03-05T11:30:12.163" v="1997" actId="20577"/>
          <ac:spMkLst>
            <pc:docMk/>
            <pc:sldMk cId="2309840156" sldId="285"/>
            <ac:spMk id="13" creationId="{45B4A944-3E15-43E4-8655-992C2F8E2499}"/>
          </ac:spMkLst>
        </pc:spChg>
        <pc:picChg chg="mod">
          <ac:chgData name="Kirsty Gibbs" userId="9beb3f5fcfae873b" providerId="LiveId" clId="{A227437E-363E-461F-B6FB-B20D5DF4D2F4}" dt="2021-03-05T09:10:45.318" v="1657" actId="14100"/>
          <ac:picMkLst>
            <pc:docMk/>
            <pc:sldMk cId="2309840156" sldId="285"/>
            <ac:picMk id="6" creationId="{C8A9FDEA-23D6-42DD-9348-4D3E38112BE2}"/>
          </ac:picMkLst>
        </pc:picChg>
        <pc:picChg chg="mod">
          <ac:chgData name="Kirsty Gibbs" userId="9beb3f5fcfae873b" providerId="LiveId" clId="{A227437E-363E-461F-B6FB-B20D5DF4D2F4}" dt="2021-03-05T09:10:45.318" v="1657" actId="14100"/>
          <ac:picMkLst>
            <pc:docMk/>
            <pc:sldMk cId="2309840156" sldId="285"/>
            <ac:picMk id="8" creationId="{C532E172-D47B-4F7F-A601-92633C599780}"/>
          </ac:picMkLst>
        </pc:picChg>
        <pc:picChg chg="add mod">
          <ac:chgData name="Kirsty Gibbs" userId="9beb3f5fcfae873b" providerId="LiveId" clId="{A227437E-363E-461F-B6FB-B20D5DF4D2F4}" dt="2021-03-05T11:30:54.443" v="2005" actId="1076"/>
          <ac:picMkLst>
            <pc:docMk/>
            <pc:sldMk cId="2309840156" sldId="285"/>
            <ac:picMk id="12" creationId="{BE3154F4-7777-410E-82A1-071133CE19FF}"/>
          </ac:picMkLst>
        </pc:picChg>
      </pc:sldChg>
      <pc:sldChg chg="del">
        <pc:chgData name="Kirsty Gibbs" userId="9beb3f5fcfae873b" providerId="LiveId" clId="{A227437E-363E-461F-B6FB-B20D5DF4D2F4}" dt="2021-03-02T15:56:10.768" v="637" actId="47"/>
        <pc:sldMkLst>
          <pc:docMk/>
          <pc:sldMk cId="3519333940" sldId="285"/>
        </pc:sldMkLst>
      </pc:sldChg>
      <pc:sldChg chg="del">
        <pc:chgData name="Kirsty Gibbs" userId="9beb3f5fcfae873b" providerId="LiveId" clId="{A227437E-363E-461F-B6FB-B20D5DF4D2F4}" dt="2021-03-02T15:56:05.422" v="635" actId="47"/>
        <pc:sldMkLst>
          <pc:docMk/>
          <pc:sldMk cId="707833396" sldId="286"/>
        </pc:sldMkLst>
      </pc:sldChg>
      <pc:sldChg chg="del">
        <pc:chgData name="Kirsty Gibbs" userId="9beb3f5fcfae873b" providerId="LiveId" clId="{A227437E-363E-461F-B6FB-B20D5DF4D2F4}" dt="2021-03-02T15:44:52.046" v="632" actId="47"/>
        <pc:sldMkLst>
          <pc:docMk/>
          <pc:sldMk cId="487562548" sldId="287"/>
        </pc:sldMkLst>
      </pc:sldChg>
      <pc:sldMasterChg chg="delSldLayout">
        <pc:chgData name="Kirsty Gibbs" userId="9beb3f5fcfae873b" providerId="LiveId" clId="{A227437E-363E-461F-B6FB-B20D5DF4D2F4}" dt="2021-03-05T11:31:03.977" v="2006" actId="2696"/>
        <pc:sldMasterMkLst>
          <pc:docMk/>
          <pc:sldMasterMk cId="3448774144" sldId="2147483658"/>
        </pc:sldMasterMkLst>
        <pc:sldLayoutChg chg="del">
          <pc:chgData name="Kirsty Gibbs" userId="9beb3f5fcfae873b" providerId="LiveId" clId="{A227437E-363E-461F-B6FB-B20D5DF4D2F4}" dt="2021-03-05T11:31:03.977" v="2006" actId="2696"/>
          <pc:sldLayoutMkLst>
            <pc:docMk/>
            <pc:sldMasterMk cId="3448774144" sldId="2147483658"/>
            <pc:sldLayoutMk cId="2430714617" sldId="214748367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C264DC-A848-4F5F-A09A-33C6D840FE42}" type="datetimeFigureOut">
              <a:rPr lang="en-GB" smtClean="0"/>
              <a:t>22/03/2021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4CD690-CCE9-40E5-AED6-ABE231CAD5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6501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CD690-CCE9-40E5-AED6-ABE231CAD52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5791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latin typeface="Gilroy" panose="00000500000000000000" pitchFamily="50" charset="0"/>
              </a:rPr>
              <a:t>Employability services:</a:t>
            </a:r>
          </a:p>
          <a:p>
            <a:pPr lvl="1"/>
            <a:r>
              <a:rPr lang="en-US" sz="1800" dirty="0">
                <a:latin typeface="Gilroy" panose="00000500000000000000" pitchFamily="50" charset="0"/>
              </a:rPr>
              <a:t>A bespoke employability training plan</a:t>
            </a:r>
          </a:p>
          <a:p>
            <a:pPr lvl="1"/>
            <a:r>
              <a:rPr lang="en-US" sz="1800" dirty="0">
                <a:latin typeface="Gilroy" panose="00000500000000000000" pitchFamily="50" charset="0"/>
              </a:rPr>
              <a:t>1-1 support from consultants</a:t>
            </a:r>
          </a:p>
          <a:p>
            <a:pPr lvl="1"/>
            <a:r>
              <a:rPr lang="en-US" sz="1800" dirty="0">
                <a:latin typeface="Gilroy" panose="00000500000000000000" pitchFamily="50" charset="0"/>
              </a:rPr>
              <a:t>CV and interview technique reviews. </a:t>
            </a:r>
          </a:p>
          <a:p>
            <a:pPr lvl="1"/>
            <a:r>
              <a:rPr lang="en-US" sz="1800" dirty="0">
                <a:latin typeface="Gilroy" panose="00000500000000000000" pitchFamily="50" charset="0"/>
              </a:rPr>
              <a:t>access to industry delivered webinars</a:t>
            </a:r>
          </a:p>
          <a:p>
            <a:pPr lvl="1"/>
            <a:r>
              <a:rPr lang="en-US" sz="1800" dirty="0">
                <a:latin typeface="Gilroy" panose="00000500000000000000" pitchFamily="50" charset="0"/>
              </a:rPr>
              <a:t>access to placements, internships and jobs.</a:t>
            </a:r>
          </a:p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CD690-CCE9-40E5-AED6-ABE231CAD528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1334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CD690-CCE9-40E5-AED6-ABE231CAD528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7959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33911E31-7DD9-B044-830C-802766EA6B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0890" y="2781693"/>
            <a:ext cx="10116151" cy="12127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2803D6DB-CA51-8243-8CD8-AA4054464D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40057" y="4252754"/>
            <a:ext cx="5757510" cy="8967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033688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0B1718AD-382A-F449-A0A0-FD0C517980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1792" y="479649"/>
            <a:ext cx="5680507" cy="5117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87D432B8-4E13-F343-8158-9E0DE3A1A6C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71076" y="1296193"/>
            <a:ext cx="5757510" cy="8967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Body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144569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452C73AF-2581-204C-B884-4270D9BC90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1792" y="479649"/>
            <a:ext cx="5680507" cy="5117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6FF0462E-6C8D-8241-BE7B-CDD8CE736AB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71076" y="1296193"/>
            <a:ext cx="5757510" cy="8967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Body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751820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5AAEDF7A-362D-DB41-84A5-BA1000C24C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0890" y="2781693"/>
            <a:ext cx="10116151" cy="12127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3DA2AAAA-DE04-0F42-B7F0-8AE5102D65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40057" y="4252754"/>
            <a:ext cx="5757510" cy="8967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264311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452C73AF-2581-204C-B884-4270D9BC90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1792" y="479649"/>
            <a:ext cx="5680507" cy="5117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6FF0462E-6C8D-8241-BE7B-CDD8CE736AB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71076" y="1296193"/>
            <a:ext cx="5757510" cy="8967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Body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751820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EC181F42-2C4F-A34B-A357-860F55BEAC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1792" y="479649"/>
            <a:ext cx="5680507" cy="5117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469BF1E7-FB3D-664E-9D40-2032A5E34E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71076" y="1296193"/>
            <a:ext cx="5757510" cy="8967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Body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46125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F4D4498-B116-6D4B-8E10-D9D319E1CC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1792" y="479649"/>
            <a:ext cx="5680507" cy="5117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A9CEB2FF-2A9C-FB4A-B294-09B46594BA0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71076" y="1296193"/>
            <a:ext cx="5757510" cy="8967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Body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854725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77ED7170-842D-3D49-B2B4-F5F75AF1E7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1792" y="479649"/>
            <a:ext cx="5680507" cy="5117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DDDCDFC7-765A-7142-84CD-51D5D2135C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71076" y="1296193"/>
            <a:ext cx="5757510" cy="8967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Body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54266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C8DF6371-8F0C-114D-9A2E-E174E7168A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1792" y="479649"/>
            <a:ext cx="5680507" cy="5117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A86F5582-26D5-3A41-9FFD-77BE686893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71076" y="1296193"/>
            <a:ext cx="5757510" cy="8967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Body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378951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68766AFC-E3E7-F243-BDDE-2214ED0785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1792" y="479649"/>
            <a:ext cx="5680507" cy="5117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48F81D35-1F29-974B-827E-96FE0EC374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71076" y="1296193"/>
            <a:ext cx="5757510" cy="8967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Body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998209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CC5641F0-148B-5348-921C-8044059FD5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1792" y="479649"/>
            <a:ext cx="5680507" cy="5117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142F6B1F-AAF5-7F43-8A18-40A7F478D6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71076" y="1296193"/>
            <a:ext cx="5757510" cy="8967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Body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26429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DDEBB8-8C6E-AA42-BF8A-B52B05C68D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502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7345EB-99FE-9D4B-A7E0-42FEC8D155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158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F83161-20F6-1F42-9680-FF03366624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383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9CFAF9-C255-194C-B754-E5E9A96DDC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638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B29E52-3645-EA49-928A-7112F9BC49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383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AA98E6-0092-0A48-8778-156E437E35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097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29B678-1299-1F42-93B9-55D688F958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774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022E1F-68F6-AF48-9D54-F2B4854051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676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139B9F-A4D3-9242-B330-BD67B2985A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855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44AC79-3179-DF4A-87A7-E530EADA5B3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05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F1C2C0-E969-A14E-ACAC-6F9EE6EF90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29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hyperlink" Target="https://www.linkedin.com/groups/89605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alumni@lsbu.ac.uk" TargetMode="External"/><Relationship Id="rId11" Type="http://schemas.openxmlformats.org/officeDocument/2006/relationships/hyperlink" Target="https://www.facebook.com/LSBUalumni" TargetMode="External"/><Relationship Id="rId5" Type="http://schemas.openxmlformats.org/officeDocument/2006/relationships/image" Target="../media/image13.jpeg"/><Relationship Id="rId10" Type="http://schemas.openxmlformats.org/officeDocument/2006/relationships/hyperlink" Target="https://twitter.com/LSBUalumni" TargetMode="External"/><Relationship Id="rId4" Type="http://schemas.openxmlformats.org/officeDocument/2006/relationships/hyperlink" Target="http://Alumni.lsbu.ac.uk" TargetMode="External"/><Relationship Id="rId9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hyperlink" Target="https://www.graduateoutcomes.ac.uk/" TargetMode="Externa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5770EF4-2960-4317-B761-6F77875812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80" t="37051" r="1771" b="-1"/>
          <a:stretch/>
        </p:blipFill>
        <p:spPr>
          <a:xfrm>
            <a:off x="7960228" y="3083847"/>
            <a:ext cx="4271276" cy="2838856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592892" y="479649"/>
            <a:ext cx="10270226" cy="691425"/>
          </a:xfrm>
        </p:spPr>
        <p:txBody>
          <a:bodyPr lIns="91440" tIns="45720" rIns="91440" bIns="45720" anchor="t"/>
          <a:lstStyle/>
          <a:p>
            <a:r>
              <a:rPr lang="en-US" sz="4400" dirty="0">
                <a:latin typeface="Gilroy Bold" panose="00000800000000000000" pitchFamily="50" charset="0"/>
                <a:cs typeface="Arial"/>
              </a:rPr>
              <a:t>Congratulations Class of 2021! 🎓🎉</a:t>
            </a:r>
            <a:endParaRPr lang="en-GB" sz="4400" dirty="0">
              <a:latin typeface="Gilroy Bold" panose="00000800000000000000" pitchFamily="5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EEBA51-9109-492D-8475-7137A46C2C22}"/>
              </a:ext>
            </a:extLst>
          </p:cNvPr>
          <p:cNvSpPr txBox="1"/>
          <p:nvPr/>
        </p:nvSpPr>
        <p:spPr>
          <a:xfrm>
            <a:off x="1266536" y="1432772"/>
            <a:ext cx="10739040" cy="36933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Gilroy"/>
              </a:rPr>
              <a:t>Stay connected to LSBU by joining your alumni community here! </a:t>
            </a:r>
            <a:r>
              <a:rPr lang="en-US" dirty="0">
                <a:latin typeface="Gilroy"/>
                <a:hlinkClick r:id="rId4"/>
              </a:rPr>
              <a:t>Alumni.lsbu.ac.uk</a:t>
            </a:r>
            <a:endParaRPr lang="en-US">
              <a:latin typeface="Gilroy"/>
            </a:endParaRPr>
          </a:p>
          <a:p>
            <a:br>
              <a:rPr lang="en-US" dirty="0">
                <a:latin typeface="Gilroy" panose="00000500000000000000" pitchFamily="50" charset="0"/>
              </a:rPr>
            </a:br>
            <a:r>
              <a:rPr lang="en-US" dirty="0">
                <a:latin typeface="Gilroy" panose="00000500000000000000" pitchFamily="50" charset="0"/>
              </a:rPr>
              <a:t>Sign up for news, events and fundraising to stay up to date with:</a:t>
            </a:r>
            <a:br>
              <a:rPr lang="en-US" dirty="0">
                <a:latin typeface="Gilroy" panose="00000500000000000000" pitchFamily="50" charset="0"/>
              </a:rPr>
            </a:br>
            <a:endParaRPr lang="en-US" dirty="0">
              <a:latin typeface="Gilroy" panose="00000500000000000000" pitchFamily="50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Gilroy"/>
              </a:rPr>
              <a:t>news from our campus 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Gilroy"/>
              </a:rPr>
              <a:t>employability services and careers advice </a:t>
            </a:r>
            <a:endParaRPr lang="en-US" dirty="0">
              <a:latin typeface="Gilroy" panose="00000500000000000000" pitchFamily="50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Gilroy"/>
              </a:rPr>
              <a:t>thought provoking events</a:t>
            </a:r>
            <a:endParaRPr lang="en-US" dirty="0">
              <a:latin typeface="Gilroy" panose="00000500000000000000" pitchFamily="50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Gilroy"/>
              </a:rPr>
              <a:t>alumni stories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Gilroy"/>
              </a:rPr>
              <a:t>further study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Gilroy"/>
              </a:rPr>
              <a:t>fundraising activities</a:t>
            </a:r>
            <a:endParaRPr lang="en-US" dirty="0">
              <a:cs typeface="Calibri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Gilroy"/>
              </a:rPr>
              <a:t>volunteering opportunities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Gilroy"/>
              </a:rPr>
              <a:t>access to campus and library</a:t>
            </a:r>
          </a:p>
          <a:p>
            <a:endParaRPr lang="en-GB" dirty="0">
              <a:latin typeface="Gilroy" panose="00000500000000000000" pitchFamily="50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1B054A-AB4D-451A-96D2-2EE81779AE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250" y="2728485"/>
            <a:ext cx="4581364" cy="29772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E24FF8-A3BA-43DC-9B40-244103F55445}"/>
              </a:ext>
            </a:extLst>
          </p:cNvPr>
          <p:cNvSpPr txBox="1"/>
          <p:nvPr/>
        </p:nvSpPr>
        <p:spPr>
          <a:xfrm>
            <a:off x="1369723" y="4859236"/>
            <a:ext cx="59337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roy" panose="00000500000000000000" pitchFamily="50" charset="0"/>
              </a:rPr>
              <a:t>We want to celebrate your success, so drop us an email at </a:t>
            </a:r>
            <a:r>
              <a:rPr lang="en-US" dirty="0">
                <a:latin typeface="Gilroy" panose="00000500000000000000" pitchFamily="50" charset="0"/>
                <a:hlinkClick r:id="rId6"/>
              </a:rPr>
              <a:t>alumni@lsbu.ac.uk</a:t>
            </a:r>
            <a:r>
              <a:rPr lang="en-US" dirty="0">
                <a:latin typeface="Gilroy" panose="00000500000000000000" pitchFamily="50" charset="0"/>
              </a:rPr>
              <a:t> or tag us on social media to let us know what you’re doing!</a:t>
            </a:r>
            <a:r>
              <a:rPr lang="en-GB" dirty="0">
                <a:latin typeface="Gilroy" panose="00000500000000000000" pitchFamily="50" charset="0"/>
              </a:rPr>
              <a:t>	</a:t>
            </a:r>
            <a:endParaRPr lang="en-GB" dirty="0"/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AC7EDFE7-5996-4853-B793-91A6F142426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379" t="2940" r="7158" b="13466"/>
          <a:stretch/>
        </p:blipFill>
        <p:spPr>
          <a:xfrm>
            <a:off x="5391264" y="6050201"/>
            <a:ext cx="400730" cy="399327"/>
          </a:xfrm>
          <a:prstGeom prst="rect">
            <a:avLst/>
          </a:prstGeom>
        </p:spPr>
      </p:pic>
      <p:pic>
        <p:nvPicPr>
          <p:cNvPr id="14" name="Picture 13" descr="Icon&#10;&#10;Description automatically generated with low confidence">
            <a:extLst>
              <a:ext uri="{FF2B5EF4-FFF2-40B4-BE49-F238E27FC236}">
                <a16:creationId xmlns:a16="http://schemas.microsoft.com/office/drawing/2014/main" id="{0D2D7551-74CD-4ED3-A2A8-2886A00D30D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243" t="5192" r="71063" b="51697"/>
          <a:stretch/>
        </p:blipFill>
        <p:spPr>
          <a:xfrm>
            <a:off x="3360650" y="6039387"/>
            <a:ext cx="400729" cy="410141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5958C5F6-BFB8-408D-A1D5-6DCFE0DD890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9930" t="-6465" r="19930" b="-2885"/>
          <a:stretch/>
        </p:blipFill>
        <p:spPr>
          <a:xfrm>
            <a:off x="1330036" y="6039502"/>
            <a:ext cx="400729" cy="4101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FC3733-FF32-4E35-BF73-7808DD45C4CF}"/>
              </a:ext>
            </a:extLst>
          </p:cNvPr>
          <p:cNvSpPr txBox="1"/>
          <p:nvPr/>
        </p:nvSpPr>
        <p:spPr>
          <a:xfrm>
            <a:off x="1665892" y="6052202"/>
            <a:ext cx="9096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Gilroy" panose="00000500000000000000" pitchFamily="50" charset="0"/>
                <a:hlinkClick r:id="rId10"/>
              </a:rPr>
              <a:t>@LSBUalumni</a:t>
            </a:r>
            <a:r>
              <a:rPr lang="en-GB" dirty="0">
                <a:latin typeface="Gilroy" panose="00000500000000000000" pitchFamily="50" charset="0"/>
              </a:rPr>
              <a:t>           </a:t>
            </a:r>
            <a:r>
              <a:rPr lang="en-GB" dirty="0">
                <a:latin typeface="Gilroy" panose="00000500000000000000" pitchFamily="50" charset="0"/>
                <a:hlinkClick r:id="rId11"/>
              </a:rPr>
              <a:t>@LSBUalumni</a:t>
            </a:r>
            <a:r>
              <a:rPr lang="en-GB" dirty="0">
                <a:latin typeface="Gilroy" panose="00000500000000000000" pitchFamily="50" charset="0"/>
              </a:rPr>
              <a:t>	       </a:t>
            </a:r>
            <a:r>
              <a:rPr lang="en-GB" dirty="0">
                <a:latin typeface="Gilroy" panose="00000500000000000000" pitchFamily="50" charset="0"/>
                <a:hlinkClick r:id="rId12"/>
              </a:rPr>
              <a:t>LSBU Alumni Network</a:t>
            </a:r>
            <a:endParaRPr lang="en-GB" dirty="0">
              <a:latin typeface="Gilroy" panose="00000500000000000000" pitchFamily="50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57933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605592" y="351849"/>
            <a:ext cx="9356730" cy="511751"/>
          </a:xfrm>
        </p:spPr>
        <p:txBody>
          <a:bodyPr/>
          <a:lstStyle/>
          <a:p>
            <a:r>
              <a:rPr lang="en-GB" sz="4800" dirty="0">
                <a:latin typeface="Gilroy Bold" panose="00000800000000000000" pitchFamily="50" charset="0"/>
              </a:rPr>
              <a:t>Top 6 reasons to join alumni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393FAF84-735D-4F3F-8AE8-4DF5A519D328}"/>
              </a:ext>
            </a:extLst>
          </p:cNvPr>
          <p:cNvSpPr txBox="1">
            <a:spLocks/>
          </p:cNvSpPr>
          <p:nvPr/>
        </p:nvSpPr>
        <p:spPr>
          <a:xfrm>
            <a:off x="1409700" y="2987923"/>
            <a:ext cx="5108991" cy="168681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1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dirty="0">
                <a:solidFill>
                  <a:srgbClr val="D8445E"/>
                </a:solidFill>
                <a:latin typeface="Gilroy Bold" panose="00000800000000000000" pitchFamily="50" charset="0"/>
              </a:rPr>
              <a:t>The Grad</a:t>
            </a:r>
            <a:br>
              <a:rPr lang="en-US" sz="2800" dirty="0">
                <a:solidFill>
                  <a:srgbClr val="D8445E"/>
                </a:solidFill>
                <a:latin typeface="Gilroy Bold" panose="00000800000000000000" pitchFamily="50" charset="0"/>
              </a:rPr>
            </a:br>
            <a:r>
              <a:rPr lang="en-US" sz="1800" dirty="0">
                <a:latin typeface="Gilroy" panose="00000500000000000000" pitchFamily="50" charset="0"/>
              </a:rPr>
              <a:t>Receive a monthly Class of 2021 graduate newsletter with exclusive content and be the first to know about the latest news, events and opportunities available to you.</a:t>
            </a:r>
          </a:p>
          <a:p>
            <a:pPr>
              <a:lnSpc>
                <a:spcPct val="100000"/>
              </a:lnSpc>
            </a:pPr>
            <a:endParaRPr lang="en-US" sz="2400" dirty="0">
              <a:latin typeface="Gilroy Bold" panose="00000800000000000000" pitchFamily="5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E5CE7C-7552-4FAF-ADDA-DDAD67612257}"/>
              </a:ext>
            </a:extLst>
          </p:cNvPr>
          <p:cNvSpPr txBox="1"/>
          <p:nvPr/>
        </p:nvSpPr>
        <p:spPr>
          <a:xfrm>
            <a:off x="1409700" y="1668264"/>
            <a:ext cx="4686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8445E"/>
                </a:solidFill>
                <a:effectLst/>
                <a:uLnTx/>
                <a:uFillTx/>
                <a:latin typeface="Gilroy Bold" panose="00000800000000000000" pitchFamily="50" charset="0"/>
                <a:ea typeface="+mn-ea"/>
                <a:cs typeface="+mn-cs"/>
              </a:rPr>
              <a:t>PG academic scholarship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Bold" panose="00000800000000000000" pitchFamily="50" charset="0"/>
                <a:ea typeface="+mn-ea"/>
                <a:cs typeface="+mn-cs"/>
              </a:rPr>
              <a:t>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>
                <a:solidFill>
                  <a:prstClr val="black"/>
                </a:solidFill>
                <a:latin typeface="Gilroy" panose="00000500000000000000" pitchFamily="50" charset="0"/>
              </a:rPr>
              <a:t>E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" panose="00000500000000000000" pitchFamily="50" charset="0"/>
                <a:ea typeface="+mn-ea"/>
                <a:cs typeface="+mn-cs"/>
              </a:rPr>
              <a:t>xclusive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" panose="00000500000000000000" pitchFamily="50" charset="0"/>
                <a:ea typeface="+mn-ea"/>
                <a:cs typeface="+mn-cs"/>
              </a:rPr>
              <a:t> offer of 50% off on Postgraduate study for the Class of 2021.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FE4EF1-1286-4BAD-A599-A36FABDFFEB1}"/>
              </a:ext>
            </a:extLst>
          </p:cNvPr>
          <p:cNvSpPr txBox="1"/>
          <p:nvPr/>
        </p:nvSpPr>
        <p:spPr>
          <a:xfrm>
            <a:off x="1409700" y="4917182"/>
            <a:ext cx="4584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D8445E"/>
                </a:solidFill>
                <a:effectLst/>
                <a:uLnTx/>
                <a:uFillTx/>
                <a:latin typeface="Gilroy Bold" panose="00000800000000000000" pitchFamily="50" charset="0"/>
                <a:ea typeface="+mn-ea"/>
                <a:cs typeface="+mn-cs"/>
              </a:rPr>
              <a:t>Networking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Bold" panose="00000800000000000000" pitchFamily="50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Gilroy" panose="00000500000000000000" pitchFamily="50" charset="0"/>
              </a:rPr>
              <a:t>O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" panose="00000500000000000000" pitchFamily="50" charset="0"/>
                <a:ea typeface="+mn-ea"/>
                <a:cs typeface="+mn-cs"/>
              </a:rPr>
              <a:t>pportunities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" panose="00000500000000000000" pitchFamily="50" charset="0"/>
                <a:ea typeface="+mn-ea"/>
                <a:cs typeface="+mn-cs"/>
              </a:rPr>
              <a:t> to network with your fellow alumni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" panose="00000500000000000000" pitchFamily="50" charset="0"/>
                <a:ea typeface="+mn-ea"/>
                <a:cs typeface="+mn-cs"/>
              </a:rPr>
              <a:t> at events and workshops.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845E90-1074-48B7-B35F-DB73254CF9F1}"/>
              </a:ext>
            </a:extLst>
          </p:cNvPr>
          <p:cNvSpPr txBox="1"/>
          <p:nvPr/>
        </p:nvSpPr>
        <p:spPr>
          <a:xfrm>
            <a:off x="6870700" y="3043525"/>
            <a:ext cx="45847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D8445E"/>
                </a:solidFill>
                <a:effectLst/>
                <a:uLnTx/>
                <a:uFillTx/>
                <a:latin typeface="Gilroy Bold" panose="00000800000000000000" pitchFamily="50" charset="0"/>
                <a:ea typeface="+mn-ea"/>
                <a:cs typeface="+mn-cs"/>
              </a:rPr>
              <a:t>Volunteering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" panose="00000500000000000000" pitchFamily="50" charset="0"/>
                <a:ea typeface="+mn-ea"/>
                <a:cs typeface="+mn-cs"/>
              </a:rPr>
              <a:t>Opportunities to give back to the university through volunteering at Open Days, being profiled, speaking on career panels, and much more.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D8445E"/>
              </a:solidFill>
              <a:effectLst/>
              <a:uLnTx/>
              <a:uFillTx/>
              <a:latin typeface="Gilroy" panose="00000500000000000000" pitchFamily="50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B3B6AC-0B77-48EC-BEEB-069A27FA4476}"/>
              </a:ext>
            </a:extLst>
          </p:cNvPr>
          <p:cNvSpPr txBox="1"/>
          <p:nvPr/>
        </p:nvSpPr>
        <p:spPr>
          <a:xfrm>
            <a:off x="6870700" y="4917182"/>
            <a:ext cx="4406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8445E"/>
                </a:solidFill>
                <a:effectLst/>
                <a:uLnTx/>
                <a:uFillTx/>
                <a:latin typeface="Gilroy Bold" panose="00000800000000000000" pitchFamily="50" charset="0"/>
                <a:ea typeface="+mn-ea"/>
                <a:cs typeface="+mn-cs"/>
              </a:rPr>
              <a:t>Access card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Bold" panose="00000800000000000000" pitchFamily="50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Gilroy" panose="00000500000000000000" pitchFamily="50" charset="0"/>
              </a:rPr>
              <a:t>Access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" panose="00000500000000000000" pitchFamily="50" charset="0"/>
                <a:ea typeface="+mn-ea"/>
                <a:cs typeface="+mn-cs"/>
              </a:rPr>
              <a:t>campus (once COVID restrictions have been lifted)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" panose="00000500000000000000" pitchFamily="50" charset="0"/>
                <a:ea typeface="+mn-ea"/>
                <a:cs typeface="+mn-cs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FF35B3-DF6A-402C-AA35-1AB00526C269}"/>
              </a:ext>
            </a:extLst>
          </p:cNvPr>
          <p:cNvSpPr txBox="1"/>
          <p:nvPr/>
        </p:nvSpPr>
        <p:spPr>
          <a:xfrm>
            <a:off x="6870700" y="1668264"/>
            <a:ext cx="4584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D8445E"/>
                </a:solidFill>
                <a:effectLst/>
                <a:uLnTx/>
                <a:uFillTx/>
                <a:latin typeface="Gilroy Bold" panose="00000800000000000000" pitchFamily="50" charset="0"/>
                <a:ea typeface="+mn-ea"/>
                <a:cs typeface="+mn-cs"/>
              </a:rPr>
              <a:t>Employability support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" panose="00000500000000000000" pitchFamily="50" charset="0"/>
                <a:ea typeface="+mn-ea"/>
                <a:cs typeface="+mn-cs"/>
              </a:rPr>
              <a:t>Access </a:t>
            </a:r>
            <a:r>
              <a:rPr lang="en-US" sz="1800" dirty="0">
                <a:latin typeface="Gilroy" panose="00000500000000000000" pitchFamily="50" charset="0"/>
              </a:rPr>
              <a:t>Employability Services for up to 2 years after graduation.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D8445E"/>
              </a:solidFill>
              <a:effectLst/>
              <a:uLnTx/>
              <a:uFillTx/>
              <a:latin typeface="Gilroy" panose="000005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1933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8A9FDEA-23D6-42DD-9348-4D3E38112B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158" t="813" r="11385" b="75768"/>
          <a:stretch/>
        </p:blipFill>
        <p:spPr>
          <a:xfrm>
            <a:off x="8192242" y="2781300"/>
            <a:ext cx="3681768" cy="3883000"/>
          </a:xfrm>
          <a:prstGeom prst="rect">
            <a:avLst/>
          </a:prstGeom>
        </p:spPr>
      </p:pic>
      <p:pic>
        <p:nvPicPr>
          <p:cNvPr id="8" name="Picture 7" descr="A picture containing person&#10;&#10;Description automatically generated">
            <a:extLst>
              <a:ext uri="{FF2B5EF4-FFF2-40B4-BE49-F238E27FC236}">
                <a16:creationId xmlns:a16="http://schemas.microsoft.com/office/drawing/2014/main" id="{C532E172-D47B-4F7F-A601-92633C5997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2" t="1841"/>
          <a:stretch/>
        </p:blipFill>
        <p:spPr>
          <a:xfrm>
            <a:off x="8649866" y="1727200"/>
            <a:ext cx="3542133" cy="513080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CC9F7E9-EA4F-43A6-A62E-4996E429B562}"/>
              </a:ext>
            </a:extLst>
          </p:cNvPr>
          <p:cNvSpPr txBox="1">
            <a:spLocks/>
          </p:cNvSpPr>
          <p:nvPr/>
        </p:nvSpPr>
        <p:spPr>
          <a:xfrm>
            <a:off x="1063201" y="1464793"/>
            <a:ext cx="6691930" cy="29421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Gilroy" panose="00000500000000000000" pitchFamily="50" charset="0"/>
              </a:rPr>
              <a:t>The Graduate Outcomes survey is the biggest UK annual social survey! </a:t>
            </a:r>
          </a:p>
          <a:p>
            <a:r>
              <a:rPr lang="en-US" sz="1800" dirty="0">
                <a:latin typeface="Gilroy" panose="00000500000000000000" pitchFamily="50" charset="0"/>
              </a:rPr>
              <a:t>You’ll be contacted 15 months after your graduation to learn about your activities and views.</a:t>
            </a:r>
          </a:p>
          <a:p>
            <a:r>
              <a:rPr lang="en-US" sz="1800" dirty="0">
                <a:latin typeface="Gilroy" panose="00000500000000000000" pitchFamily="50" charset="0"/>
              </a:rPr>
              <a:t>The survey only takes 10 minutes to complete and your response is important in helping to shape the future of higher education. </a:t>
            </a:r>
          </a:p>
          <a:p>
            <a:r>
              <a:rPr lang="en-US" sz="1800" dirty="0">
                <a:latin typeface="Gilroy" panose="00000500000000000000" pitchFamily="50" charset="0"/>
              </a:rPr>
              <a:t>Find out more here: </a:t>
            </a:r>
            <a:r>
              <a:rPr lang="en-US" sz="1800" dirty="0">
                <a:latin typeface="Gilroy" panose="00000500000000000000" pitchFamily="50" charset="0"/>
                <a:hlinkClick r:id="rId5"/>
              </a:rPr>
              <a:t>https://www.graduateoutcomes.ac.uk/</a:t>
            </a:r>
            <a:r>
              <a:rPr lang="en-US" sz="1800" dirty="0">
                <a:latin typeface="Gilroy" panose="00000500000000000000" pitchFamily="50" charset="0"/>
              </a:rPr>
              <a:t> </a:t>
            </a:r>
          </a:p>
          <a:p>
            <a:endParaRPr lang="en-GB" sz="1600" dirty="0"/>
          </a:p>
          <a:p>
            <a:endParaRPr lang="en-US" sz="1600" dirty="0">
              <a:latin typeface="Gilroy" panose="00000500000000000000" pitchFamily="50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br>
              <a:rPr lang="en-US" sz="1600" dirty="0">
                <a:latin typeface="Gilroy" panose="00000500000000000000" pitchFamily="50" charset="0"/>
              </a:rPr>
            </a:br>
            <a:endParaRPr lang="en-US" sz="1600" dirty="0">
              <a:latin typeface="Gilroy" panose="00000500000000000000" pitchFamily="50" charset="0"/>
            </a:endParaRPr>
          </a:p>
          <a:p>
            <a:pPr lvl="1"/>
            <a:endParaRPr lang="en-US" sz="1600" dirty="0">
              <a:latin typeface="Gilroy" panose="00000500000000000000" pitchFamily="50" charset="0"/>
            </a:endParaRPr>
          </a:p>
          <a:p>
            <a:endParaRPr lang="en-GB" sz="1600" dirty="0">
              <a:latin typeface="Gilroy" panose="00000500000000000000" pitchFamily="50" charset="0"/>
            </a:endParaRPr>
          </a:p>
        </p:txBody>
      </p:sp>
      <p:pic>
        <p:nvPicPr>
          <p:cNvPr id="12" name="Picture 1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BE3154F4-7777-410E-82A1-071133CE19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650" y="4292600"/>
            <a:ext cx="4262987" cy="1892878"/>
          </a:xfrm>
          <a:prstGeom prst="rect">
            <a:avLst/>
          </a:prstGeom>
          <a:effectLst/>
        </p:spPr>
      </p:pic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45B4A944-3E15-43E4-8655-992C2F8E24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5592" y="351849"/>
            <a:ext cx="9356730" cy="511751"/>
          </a:xfrm>
        </p:spPr>
        <p:txBody>
          <a:bodyPr/>
          <a:lstStyle/>
          <a:p>
            <a:r>
              <a:rPr lang="en-GB" sz="4800" dirty="0">
                <a:latin typeface="Gilroy Bold" panose="00000800000000000000" pitchFamily="50" charset="0"/>
              </a:rPr>
              <a:t>Graduate Outcomes</a:t>
            </a:r>
          </a:p>
        </p:txBody>
      </p:sp>
    </p:spTree>
    <p:extLst>
      <p:ext uri="{BB962C8B-B14F-4D97-AF65-F5344CB8AC3E}">
        <p14:creationId xmlns:p14="http://schemas.microsoft.com/office/powerpoint/2010/main" val="2309840156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870CE2D941B774C8E0DE410FEA28B4E" ma:contentTypeVersion="9" ma:contentTypeDescription="Create a new document." ma:contentTypeScope="" ma:versionID="85283b71a70bd3077bf472523e4e183c">
  <xsd:schema xmlns:xsd="http://www.w3.org/2001/XMLSchema" xmlns:xs="http://www.w3.org/2001/XMLSchema" xmlns:p="http://schemas.microsoft.com/office/2006/metadata/properties" xmlns:ns2="2f9219ba-7950-48bc-9cf1-bda02594ecc5" targetNamespace="http://schemas.microsoft.com/office/2006/metadata/properties" ma:root="true" ma:fieldsID="77d51d9d2dde6d8cdf95ef2673b08394" ns2:_="">
    <xsd:import namespace="2f9219ba-7950-48bc-9cf1-bda02594ecc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9219ba-7950-48bc-9cf1-bda02594ec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D2008EB-AAD3-4B28-A661-DE92181A0D6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6AD456D-70AC-4180-B608-DE661B060DFB}">
  <ds:schemaRefs>
    <ds:schemaRef ds:uri="b5b8927a-6b42-453d-bb5e-e9dc447d8af5"/>
    <ds:schemaRef ds:uri="http://purl.org/dc/dcmitype/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www.w3.org/XML/1998/namespace"/>
    <ds:schemaRef ds:uri="http://purl.org/dc/terms/"/>
    <ds:schemaRef ds:uri="fe6f8412-1b01-449e-9161-b04b40a1c194"/>
    <ds:schemaRef ds:uri="http://schemas.microsoft.com/office/infopath/2007/PartnerControl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6F520EB5-4AD9-4A68-B2E2-76FECF486F7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f9219ba-7950-48bc-9cf1-bda02594ecc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6403</TotalTime>
  <Words>323</Words>
  <Application>Microsoft Office PowerPoint</Application>
  <PresentationFormat>Widescreen</PresentationFormat>
  <Paragraphs>40</Paragraphs>
  <Slides>3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3</vt:i4>
      </vt:variant>
    </vt:vector>
  </HeadingPairs>
  <TitlesOfParts>
    <vt:vector size="14" baseType="lpstr">
      <vt:lpstr>Custom Design</vt:lpstr>
      <vt:lpstr>1_Custom Design</vt:lpstr>
      <vt:lpstr>2_Custom Design</vt:lpstr>
      <vt:lpstr>3_Custom Design</vt:lpstr>
      <vt:lpstr>4_Custom Design</vt:lpstr>
      <vt:lpstr>5_Custom Design</vt:lpstr>
      <vt:lpstr>6_Custom Design</vt:lpstr>
      <vt:lpstr>7_Custom Design</vt:lpstr>
      <vt:lpstr>8_Custom Design</vt:lpstr>
      <vt:lpstr>9_Custom Design</vt:lpstr>
      <vt:lpstr>2_Custom Design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Kirsty Gibbs</cp:lastModifiedBy>
  <cp:revision>88</cp:revision>
  <dcterms:created xsi:type="dcterms:W3CDTF">2020-02-06T11:29:16Z</dcterms:created>
  <dcterms:modified xsi:type="dcterms:W3CDTF">2021-03-22T14:58:47Z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0x010100C870CE2D941B774C8E0DE410FEA28B4E</vt:lpwstr>
  </property>
</Properties>
</file>