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8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9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0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1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1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4"/>
    <p:sldMasterId id="2147483707" r:id="rId5"/>
    <p:sldMasterId id="2147483710" r:id="rId6"/>
    <p:sldMasterId id="2147483662" r:id="rId7"/>
    <p:sldMasterId id="2147483678" r:id="rId8"/>
    <p:sldMasterId id="2147483682" r:id="rId9"/>
    <p:sldMasterId id="2147483714" r:id="rId10"/>
    <p:sldMasterId id="2147483689" r:id="rId11"/>
    <p:sldMasterId id="2147483701" r:id="rId12"/>
    <p:sldMasterId id="2147483695" r:id="rId13"/>
    <p:sldMasterId id="2147483698" r:id="rId14"/>
    <p:sldMasterId id="2147483686" r:id="rId15"/>
    <p:sldMasterId id="2147483692" r:id="rId16"/>
  </p:sldMasterIdLst>
  <p:notesMasterIdLst>
    <p:notesMasterId r:id="rId25"/>
  </p:notesMasterIdLst>
  <p:sldIdLst>
    <p:sldId id="261" r:id="rId17"/>
    <p:sldId id="332" r:id="rId18"/>
    <p:sldId id="345" r:id="rId19"/>
    <p:sldId id="346" r:id="rId20"/>
    <p:sldId id="353" r:id="rId21"/>
    <p:sldId id="351" r:id="rId22"/>
    <p:sldId id="349" r:id="rId23"/>
    <p:sldId id="34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3B5F"/>
    <a:srgbClr val="CC0066"/>
    <a:srgbClr val="E07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F96B1-BDC4-4A19-B1A2-6B0A8D2D1F0D}" v="97" dt="2022-05-10T14:08:00.421"/>
    <p1510:client id="{E5E3F502-6DF8-4D68-B317-2CCA69B981E9}" v="2" dt="2022-10-12T12:39:07.0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7"/>
    <p:restoredTop sz="96296"/>
  </p:normalViewPr>
  <p:slideViewPr>
    <p:cSldViewPr snapToGrid="0" snapToObjects="1">
      <p:cViewPr varScale="1">
        <p:scale>
          <a:sx n="109" d="100"/>
          <a:sy n="109" d="100"/>
        </p:scale>
        <p:origin x="9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-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7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ram, Shahmir 6" userId="190a1fb1-c17d-40bd-b3b6-0f525bbd522a" providerId="ADAL" clId="{BCDF96B1-BDC4-4A19-B1A2-6B0A8D2D1F0D}"/>
    <pc:docChg chg="undo custSel addSld delSld modSld delSection modSection">
      <pc:chgData name="Akram, Shahmir 6" userId="190a1fb1-c17d-40bd-b3b6-0f525bbd522a" providerId="ADAL" clId="{BCDF96B1-BDC4-4A19-B1A2-6B0A8D2D1F0D}" dt="2022-05-10T14:08:00.418" v="4061"/>
      <pc:docMkLst>
        <pc:docMk/>
      </pc:docMkLst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635024270" sldId="259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3376863573" sldId="260"/>
        </pc:sldMkLst>
      </pc:sldChg>
      <pc:sldChg chg="modSp add del mod">
        <pc:chgData name="Akram, Shahmir 6" userId="190a1fb1-c17d-40bd-b3b6-0f525bbd522a" providerId="ADAL" clId="{BCDF96B1-BDC4-4A19-B1A2-6B0A8D2D1F0D}" dt="2022-04-19T14:32:08.596" v="1266" actId="20577"/>
        <pc:sldMkLst>
          <pc:docMk/>
          <pc:sldMk cId="1029078663" sldId="261"/>
        </pc:sldMkLst>
        <pc:spChg chg="mod">
          <ac:chgData name="Akram, Shahmir 6" userId="190a1fb1-c17d-40bd-b3b6-0f525bbd522a" providerId="ADAL" clId="{BCDF96B1-BDC4-4A19-B1A2-6B0A8D2D1F0D}" dt="2022-04-19T14:32:08.596" v="1266" actId="20577"/>
          <ac:spMkLst>
            <pc:docMk/>
            <pc:sldMk cId="1029078663" sldId="261"/>
            <ac:spMk id="2" creationId="{A4E4192C-19BE-124D-9693-4D79CECA8075}"/>
          </ac:spMkLst>
        </pc:spChg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1425640469" sldId="262"/>
        </pc:sldMkLst>
      </pc:sldChg>
      <pc:sldChg chg="modSp add mod modTransition modClrScheme chgLayout">
        <pc:chgData name="Akram, Shahmir 6" userId="190a1fb1-c17d-40bd-b3b6-0f525bbd522a" providerId="ADAL" clId="{BCDF96B1-BDC4-4A19-B1A2-6B0A8D2D1F0D}" dt="2022-05-10T14:04:40.869" v="4040" actId="1076"/>
        <pc:sldMkLst>
          <pc:docMk/>
          <pc:sldMk cId="1101953362" sldId="263"/>
        </pc:sldMkLst>
        <pc:spChg chg="mod ord">
          <ac:chgData name="Akram, Shahmir 6" userId="190a1fb1-c17d-40bd-b3b6-0f525bbd522a" providerId="ADAL" clId="{BCDF96B1-BDC4-4A19-B1A2-6B0A8D2D1F0D}" dt="2022-05-10T14:04:40.869" v="4040" actId="1076"/>
          <ac:spMkLst>
            <pc:docMk/>
            <pc:sldMk cId="1101953362" sldId="263"/>
            <ac:spMk id="2" creationId="{2AF5C788-75FB-47E8-873D-D868E58C4B23}"/>
          </ac:spMkLst>
        </pc:spChg>
        <pc:spChg chg="mod ord">
          <ac:chgData name="Akram, Shahmir 6" userId="190a1fb1-c17d-40bd-b3b6-0f525bbd522a" providerId="ADAL" clId="{BCDF96B1-BDC4-4A19-B1A2-6B0A8D2D1F0D}" dt="2022-05-10T14:04:40.869" v="4040" actId="1076"/>
          <ac:spMkLst>
            <pc:docMk/>
            <pc:sldMk cId="1101953362" sldId="263"/>
            <ac:spMk id="3" creationId="{ABFC9876-207D-4AE7-86E5-7CA441961A0E}"/>
          </ac:spMkLst>
        </pc:spChg>
      </pc:sldChg>
      <pc:sldChg chg="modSp add mod modTransition modClrScheme chgLayout">
        <pc:chgData name="Akram, Shahmir 6" userId="190a1fb1-c17d-40bd-b3b6-0f525bbd522a" providerId="ADAL" clId="{BCDF96B1-BDC4-4A19-B1A2-6B0A8D2D1F0D}" dt="2022-05-10T14:05:03.742" v="4047" actId="1076"/>
        <pc:sldMkLst>
          <pc:docMk/>
          <pc:sldMk cId="1110840868" sldId="264"/>
        </pc:sldMkLst>
        <pc:spChg chg="mod ord">
          <ac:chgData name="Akram, Shahmir 6" userId="190a1fb1-c17d-40bd-b3b6-0f525bbd522a" providerId="ADAL" clId="{BCDF96B1-BDC4-4A19-B1A2-6B0A8D2D1F0D}" dt="2022-05-10T14:04:52.046" v="4043" actId="1076"/>
          <ac:spMkLst>
            <pc:docMk/>
            <pc:sldMk cId="1110840868" sldId="264"/>
            <ac:spMk id="2" creationId="{8E137FC6-6215-4495-8824-1BAEE58B1328}"/>
          </ac:spMkLst>
        </pc:spChg>
        <pc:spChg chg="mod ord">
          <ac:chgData name="Akram, Shahmir 6" userId="190a1fb1-c17d-40bd-b3b6-0f525bbd522a" providerId="ADAL" clId="{BCDF96B1-BDC4-4A19-B1A2-6B0A8D2D1F0D}" dt="2022-05-10T14:05:00.481" v="4046" actId="27636"/>
          <ac:spMkLst>
            <pc:docMk/>
            <pc:sldMk cId="1110840868" sldId="264"/>
            <ac:spMk id="3" creationId="{8EE7663B-22A5-49BF-8E93-A755F47F4404}"/>
          </ac:spMkLst>
        </pc:spChg>
        <pc:picChg chg="mod">
          <ac:chgData name="Akram, Shahmir 6" userId="190a1fb1-c17d-40bd-b3b6-0f525bbd522a" providerId="ADAL" clId="{BCDF96B1-BDC4-4A19-B1A2-6B0A8D2D1F0D}" dt="2022-05-10T14:05:03.742" v="4047" actId="1076"/>
          <ac:picMkLst>
            <pc:docMk/>
            <pc:sldMk cId="1110840868" sldId="264"/>
            <ac:picMk id="7" creationId="{4F3CB590-AB3A-428B-84C8-413BB12B8BC8}"/>
          </ac:picMkLst>
        </pc:picChg>
      </pc:sldChg>
      <pc:sldChg chg="modSp add mod modTransition modClrScheme chgLayout">
        <pc:chgData name="Akram, Shahmir 6" userId="190a1fb1-c17d-40bd-b3b6-0f525bbd522a" providerId="ADAL" clId="{BCDF96B1-BDC4-4A19-B1A2-6B0A8D2D1F0D}" dt="2022-05-10T14:05:16.449" v="4048" actId="1076"/>
        <pc:sldMkLst>
          <pc:docMk/>
          <pc:sldMk cId="3693060544" sldId="265"/>
        </pc:sldMkLst>
        <pc:spChg chg="mod ord">
          <ac:chgData name="Akram, Shahmir 6" userId="190a1fb1-c17d-40bd-b3b6-0f525bbd522a" providerId="ADAL" clId="{BCDF96B1-BDC4-4A19-B1A2-6B0A8D2D1F0D}" dt="2022-05-10T14:05:16.449" v="4048" actId="1076"/>
          <ac:spMkLst>
            <pc:docMk/>
            <pc:sldMk cId="3693060544" sldId="265"/>
            <ac:spMk id="2" creationId="{FF20FF5E-67A7-41FA-91D6-3C027C8EC2B8}"/>
          </ac:spMkLst>
        </pc:spChg>
        <pc:spChg chg="mod ord">
          <ac:chgData name="Akram, Shahmir 6" userId="190a1fb1-c17d-40bd-b3b6-0f525bbd522a" providerId="ADAL" clId="{BCDF96B1-BDC4-4A19-B1A2-6B0A8D2D1F0D}" dt="2022-05-10T14:05:16.449" v="4048" actId="1076"/>
          <ac:spMkLst>
            <pc:docMk/>
            <pc:sldMk cId="3693060544" sldId="265"/>
            <ac:spMk id="7" creationId="{70222D08-7B82-4618-A9AE-B888763A63E4}"/>
          </ac:spMkLst>
        </pc:spChg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595244403" sldId="266"/>
        </pc:sldMkLst>
      </pc:sldChg>
      <pc:sldChg chg="modSp add mod modTransition modClrScheme chgLayout">
        <pc:chgData name="Akram, Shahmir 6" userId="190a1fb1-c17d-40bd-b3b6-0f525bbd522a" providerId="ADAL" clId="{BCDF96B1-BDC4-4A19-B1A2-6B0A8D2D1F0D}" dt="2022-05-10T14:05:41.537" v="4056" actId="1076"/>
        <pc:sldMkLst>
          <pc:docMk/>
          <pc:sldMk cId="3810902261" sldId="266"/>
        </pc:sldMkLst>
        <pc:spChg chg="mod ord">
          <ac:chgData name="Akram, Shahmir 6" userId="190a1fb1-c17d-40bd-b3b6-0f525bbd522a" providerId="ADAL" clId="{BCDF96B1-BDC4-4A19-B1A2-6B0A8D2D1F0D}" dt="2022-05-10T14:05:26.154" v="4049" actId="1076"/>
          <ac:spMkLst>
            <pc:docMk/>
            <pc:sldMk cId="3810902261" sldId="266"/>
            <ac:spMk id="2" creationId="{DD38E4E7-44A4-47A2-A57E-723002F5F821}"/>
          </ac:spMkLst>
        </pc:spChg>
        <pc:spChg chg="mod ord">
          <ac:chgData name="Akram, Shahmir 6" userId="190a1fb1-c17d-40bd-b3b6-0f525bbd522a" providerId="ADAL" clId="{BCDF96B1-BDC4-4A19-B1A2-6B0A8D2D1F0D}" dt="2022-05-10T14:05:37.961" v="4055" actId="27636"/>
          <ac:spMkLst>
            <pc:docMk/>
            <pc:sldMk cId="3810902261" sldId="266"/>
            <ac:spMk id="3" creationId="{65B608D9-60F8-4073-9095-01ADBB79BC28}"/>
          </ac:spMkLst>
        </pc:spChg>
        <pc:picChg chg="mod">
          <ac:chgData name="Akram, Shahmir 6" userId="190a1fb1-c17d-40bd-b3b6-0f525bbd522a" providerId="ADAL" clId="{BCDF96B1-BDC4-4A19-B1A2-6B0A8D2D1F0D}" dt="2022-05-10T14:05:41.537" v="4056" actId="1076"/>
          <ac:picMkLst>
            <pc:docMk/>
            <pc:sldMk cId="3810902261" sldId="266"/>
            <ac:picMk id="9" creationId="{052F95F6-D0AF-4D6A-ABA8-33A94C72D36E}"/>
          </ac:picMkLst>
        </pc:picChg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4026455508" sldId="267"/>
        </pc:sldMkLst>
      </pc:sldChg>
      <pc:sldChg chg="modSp add mod modTransition modClrScheme chgLayout">
        <pc:chgData name="Akram, Shahmir 6" userId="190a1fb1-c17d-40bd-b3b6-0f525bbd522a" providerId="ADAL" clId="{BCDF96B1-BDC4-4A19-B1A2-6B0A8D2D1F0D}" dt="2022-05-10T14:06:08.208" v="4060" actId="1076"/>
        <pc:sldMkLst>
          <pc:docMk/>
          <pc:sldMk cId="4036380978" sldId="267"/>
        </pc:sldMkLst>
        <pc:spChg chg="mod ord">
          <ac:chgData name="Akram, Shahmir 6" userId="190a1fb1-c17d-40bd-b3b6-0f525bbd522a" providerId="ADAL" clId="{BCDF96B1-BDC4-4A19-B1A2-6B0A8D2D1F0D}" dt="2022-05-10T14:05:56.818" v="4057" actId="1076"/>
          <ac:spMkLst>
            <pc:docMk/>
            <pc:sldMk cId="4036380978" sldId="267"/>
            <ac:spMk id="2" creationId="{3A24FB82-7096-4012-BCE9-51B8855704AC}"/>
          </ac:spMkLst>
        </pc:spChg>
        <pc:spChg chg="mod ord">
          <ac:chgData name="Akram, Shahmir 6" userId="190a1fb1-c17d-40bd-b3b6-0f525bbd522a" providerId="ADAL" clId="{BCDF96B1-BDC4-4A19-B1A2-6B0A8D2D1F0D}" dt="2022-05-10T14:06:03.482" v="4058" actId="14100"/>
          <ac:spMkLst>
            <pc:docMk/>
            <pc:sldMk cId="4036380978" sldId="267"/>
            <ac:spMk id="3" creationId="{85CB596E-DC39-4649-9A0F-FF989D25A6EA}"/>
          </ac:spMkLst>
        </pc:spChg>
        <pc:picChg chg="mod">
          <ac:chgData name="Akram, Shahmir 6" userId="190a1fb1-c17d-40bd-b3b6-0f525bbd522a" providerId="ADAL" clId="{BCDF96B1-BDC4-4A19-B1A2-6B0A8D2D1F0D}" dt="2022-05-10T14:06:08.208" v="4060" actId="1076"/>
          <ac:picMkLst>
            <pc:docMk/>
            <pc:sldMk cId="4036380978" sldId="267"/>
            <ac:picMk id="5" creationId="{8FA75784-D742-46EE-BE9A-C51F65A39D5C}"/>
          </ac:picMkLst>
        </pc:picChg>
      </pc:sldChg>
      <pc:sldChg chg="modSp add mod modTransition modClrScheme chgLayout">
        <pc:chgData name="Akram, Shahmir 6" userId="190a1fb1-c17d-40bd-b3b6-0f525bbd522a" providerId="ADAL" clId="{BCDF96B1-BDC4-4A19-B1A2-6B0A8D2D1F0D}" dt="2022-05-10T14:04:23.828" v="4037" actId="700"/>
        <pc:sldMkLst>
          <pc:docMk/>
          <pc:sldMk cId="3829138443" sldId="268"/>
        </pc:sldMkLst>
        <pc:spChg chg="mod ord">
          <ac:chgData name="Akram, Shahmir 6" userId="190a1fb1-c17d-40bd-b3b6-0f525bbd522a" providerId="ADAL" clId="{BCDF96B1-BDC4-4A19-B1A2-6B0A8D2D1F0D}" dt="2022-05-10T14:04:23.828" v="4037" actId="700"/>
          <ac:spMkLst>
            <pc:docMk/>
            <pc:sldMk cId="3829138443" sldId="268"/>
            <ac:spMk id="2" creationId="{E138AC85-0F46-438F-BCB6-235FE5B00BA8}"/>
          </ac:spMkLst>
        </pc:spChg>
        <pc:spChg chg="mod ord">
          <ac:chgData name="Akram, Shahmir 6" userId="190a1fb1-c17d-40bd-b3b6-0f525bbd522a" providerId="ADAL" clId="{BCDF96B1-BDC4-4A19-B1A2-6B0A8D2D1F0D}" dt="2022-05-10T14:04:23.828" v="4037" actId="700"/>
          <ac:spMkLst>
            <pc:docMk/>
            <pc:sldMk cId="3829138443" sldId="268"/>
            <ac:spMk id="3" creationId="{07AEF9DD-1525-469D-A462-98F5699FF354}"/>
          </ac:spMkLst>
        </pc:spChg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951545549" sldId="269"/>
        </pc:sldMkLst>
      </pc:sldChg>
      <pc:sldChg chg="add">
        <pc:chgData name="Akram, Shahmir 6" userId="190a1fb1-c17d-40bd-b3b6-0f525bbd522a" providerId="ADAL" clId="{BCDF96B1-BDC4-4A19-B1A2-6B0A8D2D1F0D}" dt="2022-05-10T14:08:00.418" v="4061"/>
        <pc:sldMkLst>
          <pc:docMk/>
          <pc:sldMk cId="817693991" sldId="272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197034193" sldId="274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1084865157" sldId="275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480737709" sldId="283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987436622" sldId="313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4222207978" sldId="316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310274817" sldId="317"/>
        </pc:sldMkLst>
      </pc:sldChg>
      <pc:sldChg chg="add">
        <pc:chgData name="Akram, Shahmir 6" userId="190a1fb1-c17d-40bd-b3b6-0f525bbd522a" providerId="ADAL" clId="{BCDF96B1-BDC4-4A19-B1A2-6B0A8D2D1F0D}" dt="2022-05-10T13:43:53.255" v="3893"/>
        <pc:sldMkLst>
          <pc:docMk/>
          <pc:sldMk cId="1667704433" sldId="318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519180895" sldId="320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3093011494" sldId="322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756181531" sldId="325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1177444107" sldId="326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904196862" sldId="327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3919257262" sldId="328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980847814" sldId="329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4256349390" sldId="330"/>
        </pc:sldMkLst>
      </pc:sldChg>
      <pc:sldChg chg="del">
        <pc:chgData name="Akram, Shahmir 6" userId="190a1fb1-c17d-40bd-b3b6-0f525bbd522a" providerId="ADAL" clId="{BCDF96B1-BDC4-4A19-B1A2-6B0A8D2D1F0D}" dt="2022-04-19T13:48:18.613" v="0" actId="47"/>
        <pc:sldMkLst>
          <pc:docMk/>
          <pc:sldMk cId="2133059076" sldId="331"/>
        </pc:sldMkLst>
      </pc:sldChg>
      <pc:sldChg chg="modSp add mod modClrScheme chgLayout">
        <pc:chgData name="Akram, Shahmir 6" userId="190a1fb1-c17d-40bd-b3b6-0f525bbd522a" providerId="ADAL" clId="{BCDF96B1-BDC4-4A19-B1A2-6B0A8D2D1F0D}" dt="2022-04-19T13:48:51.543" v="7" actId="27636"/>
        <pc:sldMkLst>
          <pc:docMk/>
          <pc:sldMk cId="3097380981" sldId="331"/>
        </pc:sldMkLst>
        <pc:spChg chg="mod ord">
          <ac:chgData name="Akram, Shahmir 6" userId="190a1fb1-c17d-40bd-b3b6-0f525bbd522a" providerId="ADAL" clId="{BCDF96B1-BDC4-4A19-B1A2-6B0A8D2D1F0D}" dt="2022-04-19T13:48:46.090" v="4" actId="1076"/>
          <ac:spMkLst>
            <pc:docMk/>
            <pc:sldMk cId="3097380981" sldId="331"/>
            <ac:spMk id="5" creationId="{95F9D05E-6ED8-48B5-9162-E00C6518F4BF}"/>
          </ac:spMkLst>
        </pc:spChg>
        <pc:spChg chg="mod ord">
          <ac:chgData name="Akram, Shahmir 6" userId="190a1fb1-c17d-40bd-b3b6-0f525bbd522a" providerId="ADAL" clId="{BCDF96B1-BDC4-4A19-B1A2-6B0A8D2D1F0D}" dt="2022-04-19T13:48:51.543" v="7" actId="27636"/>
          <ac:spMkLst>
            <pc:docMk/>
            <pc:sldMk cId="3097380981" sldId="331"/>
            <ac:spMk id="6" creationId="{8B8B834F-E947-47AD-A3CC-6E974D3AB9C9}"/>
          </ac:spMkLst>
        </pc:spChg>
      </pc:sldChg>
      <pc:sldChg chg="addSp delSp modSp new mod modClrScheme modAnim chgLayout">
        <pc:chgData name="Akram, Shahmir 6" userId="190a1fb1-c17d-40bd-b3b6-0f525bbd522a" providerId="ADAL" clId="{BCDF96B1-BDC4-4A19-B1A2-6B0A8D2D1F0D}" dt="2022-04-22T09:50:04.455" v="2693"/>
        <pc:sldMkLst>
          <pc:docMk/>
          <pc:sldMk cId="4267086706" sldId="332"/>
        </pc:sldMkLst>
        <pc:spChg chg="mod ord">
          <ac:chgData name="Akram, Shahmir 6" userId="190a1fb1-c17d-40bd-b3b6-0f525bbd522a" providerId="ADAL" clId="{BCDF96B1-BDC4-4A19-B1A2-6B0A8D2D1F0D}" dt="2022-04-19T14:03:31.204" v="245" actId="1076"/>
          <ac:spMkLst>
            <pc:docMk/>
            <pc:sldMk cId="4267086706" sldId="332"/>
            <ac:spMk id="2" creationId="{C7AC208F-D1C2-44AB-9781-BC640B11F7D8}"/>
          </ac:spMkLst>
        </pc:spChg>
        <pc:spChg chg="del">
          <ac:chgData name="Akram, Shahmir 6" userId="190a1fb1-c17d-40bd-b3b6-0f525bbd522a" providerId="ADAL" clId="{BCDF96B1-BDC4-4A19-B1A2-6B0A8D2D1F0D}" dt="2022-04-19T13:56:48.313" v="101" actId="478"/>
          <ac:spMkLst>
            <pc:docMk/>
            <pc:sldMk cId="4267086706" sldId="332"/>
            <ac:spMk id="3" creationId="{2A34B221-076E-42A7-AEEE-7FD47F830442}"/>
          </ac:spMkLst>
        </pc:spChg>
        <pc:spChg chg="add mod">
          <ac:chgData name="Akram, Shahmir 6" userId="190a1fb1-c17d-40bd-b3b6-0f525bbd522a" providerId="ADAL" clId="{BCDF96B1-BDC4-4A19-B1A2-6B0A8D2D1F0D}" dt="2022-04-19T14:06:17.925" v="261" actId="1076"/>
          <ac:spMkLst>
            <pc:docMk/>
            <pc:sldMk cId="4267086706" sldId="332"/>
            <ac:spMk id="4" creationId="{207FCC4C-2477-4F6A-8E1E-7EC34C719B15}"/>
          </ac:spMkLst>
        </pc:spChg>
        <pc:spChg chg="add del mod">
          <ac:chgData name="Akram, Shahmir 6" userId="190a1fb1-c17d-40bd-b3b6-0f525bbd522a" providerId="ADAL" clId="{BCDF96B1-BDC4-4A19-B1A2-6B0A8D2D1F0D}" dt="2022-04-19T13:59:17.664" v="211" actId="478"/>
          <ac:spMkLst>
            <pc:docMk/>
            <pc:sldMk cId="4267086706" sldId="332"/>
            <ac:spMk id="5" creationId="{31DBAABC-CDCB-409D-9E8A-7060C04A9170}"/>
          </ac:spMkLst>
        </pc:spChg>
        <pc:spChg chg="add del mod">
          <ac:chgData name="Akram, Shahmir 6" userId="190a1fb1-c17d-40bd-b3b6-0f525bbd522a" providerId="ADAL" clId="{BCDF96B1-BDC4-4A19-B1A2-6B0A8D2D1F0D}" dt="2022-04-19T13:59:20.192" v="213" actId="478"/>
          <ac:spMkLst>
            <pc:docMk/>
            <pc:sldMk cId="4267086706" sldId="332"/>
            <ac:spMk id="6" creationId="{4587EF0E-E20D-4A44-B26A-2E065A125DFD}"/>
          </ac:spMkLst>
        </pc:spChg>
        <pc:spChg chg="add mod">
          <ac:chgData name="Akram, Shahmir 6" userId="190a1fb1-c17d-40bd-b3b6-0f525bbd522a" providerId="ADAL" clId="{BCDF96B1-BDC4-4A19-B1A2-6B0A8D2D1F0D}" dt="2022-04-19T14:06:24.588" v="262" actId="1076"/>
          <ac:spMkLst>
            <pc:docMk/>
            <pc:sldMk cId="4267086706" sldId="332"/>
            <ac:spMk id="7" creationId="{036D66F0-D763-46DD-86CA-9AC69121BAD5}"/>
          </ac:spMkLst>
        </pc:spChg>
        <pc:spChg chg="add del mod">
          <ac:chgData name="Akram, Shahmir 6" userId="190a1fb1-c17d-40bd-b3b6-0f525bbd522a" providerId="ADAL" clId="{BCDF96B1-BDC4-4A19-B1A2-6B0A8D2D1F0D}" dt="2022-04-19T13:59:19.024" v="212" actId="478"/>
          <ac:spMkLst>
            <pc:docMk/>
            <pc:sldMk cId="4267086706" sldId="332"/>
            <ac:spMk id="8" creationId="{B87EAF56-F3E8-4983-BA6D-A55326996712}"/>
          </ac:spMkLst>
        </pc:spChg>
        <pc:spChg chg="add mod">
          <ac:chgData name="Akram, Shahmir 6" userId="190a1fb1-c17d-40bd-b3b6-0f525bbd522a" providerId="ADAL" clId="{BCDF96B1-BDC4-4A19-B1A2-6B0A8D2D1F0D}" dt="2022-04-19T14:06:46.803" v="264" actId="1076"/>
          <ac:spMkLst>
            <pc:docMk/>
            <pc:sldMk cId="4267086706" sldId="332"/>
            <ac:spMk id="9" creationId="{D60147DD-63B7-4B61-BD83-349BB7F0D32E}"/>
          </ac:spMkLst>
        </pc:spChg>
        <pc:spChg chg="add mod">
          <ac:chgData name="Akram, Shahmir 6" userId="190a1fb1-c17d-40bd-b3b6-0f525bbd522a" providerId="ADAL" clId="{BCDF96B1-BDC4-4A19-B1A2-6B0A8D2D1F0D}" dt="2022-04-19T14:06:06.468" v="260" actId="1076"/>
          <ac:spMkLst>
            <pc:docMk/>
            <pc:sldMk cId="4267086706" sldId="332"/>
            <ac:spMk id="10" creationId="{18A012F5-AD9D-4337-9F21-241B6D0D43FB}"/>
          </ac:spMkLst>
        </pc:spChg>
        <pc:picChg chg="add mod">
          <ac:chgData name="Akram, Shahmir 6" userId="190a1fb1-c17d-40bd-b3b6-0f525bbd522a" providerId="ADAL" clId="{BCDF96B1-BDC4-4A19-B1A2-6B0A8D2D1F0D}" dt="2022-04-19T14:06:17.925" v="261" actId="1076"/>
          <ac:picMkLst>
            <pc:docMk/>
            <pc:sldMk cId="4267086706" sldId="332"/>
            <ac:picMk id="12" creationId="{B7608626-98EB-4CE6-8D0A-B3AF62AC63B6}"/>
          </ac:picMkLst>
        </pc:picChg>
        <pc:picChg chg="add mod">
          <ac:chgData name="Akram, Shahmir 6" userId="190a1fb1-c17d-40bd-b3b6-0f525bbd522a" providerId="ADAL" clId="{BCDF96B1-BDC4-4A19-B1A2-6B0A8D2D1F0D}" dt="2022-04-19T14:06:17.925" v="261" actId="1076"/>
          <ac:picMkLst>
            <pc:docMk/>
            <pc:sldMk cId="4267086706" sldId="332"/>
            <ac:picMk id="14" creationId="{0CC5557D-9096-48FE-AE68-0EB7E7399551}"/>
          </ac:picMkLst>
        </pc:picChg>
        <pc:picChg chg="add mod">
          <ac:chgData name="Akram, Shahmir 6" userId="190a1fb1-c17d-40bd-b3b6-0f525bbd522a" providerId="ADAL" clId="{BCDF96B1-BDC4-4A19-B1A2-6B0A8D2D1F0D}" dt="2022-04-19T14:06:24.588" v="262" actId="1076"/>
          <ac:picMkLst>
            <pc:docMk/>
            <pc:sldMk cId="4267086706" sldId="332"/>
            <ac:picMk id="16" creationId="{64B4E093-9CFE-428D-BC20-9245B3BE073C}"/>
          </ac:picMkLst>
        </pc:picChg>
        <pc:picChg chg="add mod">
          <ac:chgData name="Akram, Shahmir 6" userId="190a1fb1-c17d-40bd-b3b6-0f525bbd522a" providerId="ADAL" clId="{BCDF96B1-BDC4-4A19-B1A2-6B0A8D2D1F0D}" dt="2022-04-19T14:06:24.588" v="262" actId="1076"/>
          <ac:picMkLst>
            <pc:docMk/>
            <pc:sldMk cId="4267086706" sldId="332"/>
            <ac:picMk id="18" creationId="{4C241211-C9A4-40C3-82B9-914212936568}"/>
          </ac:picMkLst>
        </pc:picChg>
        <pc:picChg chg="add mod">
          <ac:chgData name="Akram, Shahmir 6" userId="190a1fb1-c17d-40bd-b3b6-0f525bbd522a" providerId="ADAL" clId="{BCDF96B1-BDC4-4A19-B1A2-6B0A8D2D1F0D}" dt="2022-04-19T14:06:06.468" v="260" actId="1076"/>
          <ac:picMkLst>
            <pc:docMk/>
            <pc:sldMk cId="4267086706" sldId="332"/>
            <ac:picMk id="20" creationId="{AAB189A9-8836-4AD2-B9BC-1C499569A399}"/>
          </ac:picMkLst>
        </pc:picChg>
        <pc:picChg chg="add mod">
          <ac:chgData name="Akram, Shahmir 6" userId="190a1fb1-c17d-40bd-b3b6-0f525bbd522a" providerId="ADAL" clId="{BCDF96B1-BDC4-4A19-B1A2-6B0A8D2D1F0D}" dt="2022-04-19T14:06:06.468" v="260" actId="1076"/>
          <ac:picMkLst>
            <pc:docMk/>
            <pc:sldMk cId="4267086706" sldId="332"/>
            <ac:picMk id="22" creationId="{C98AA6D9-439F-4876-B22C-817EF8622ACD}"/>
          </ac:picMkLst>
        </pc:picChg>
        <pc:picChg chg="add mod">
          <ac:chgData name="Akram, Shahmir 6" userId="190a1fb1-c17d-40bd-b3b6-0f525bbd522a" providerId="ADAL" clId="{BCDF96B1-BDC4-4A19-B1A2-6B0A8D2D1F0D}" dt="2022-04-19T14:08:00.967" v="267" actId="1076"/>
          <ac:picMkLst>
            <pc:docMk/>
            <pc:sldMk cId="4267086706" sldId="332"/>
            <ac:picMk id="24" creationId="{AF7BAC05-D709-4538-BCEA-054BC242E6F7}"/>
          </ac:picMkLst>
        </pc:picChg>
        <pc:picChg chg="add mod">
          <ac:chgData name="Akram, Shahmir 6" userId="190a1fb1-c17d-40bd-b3b6-0f525bbd522a" providerId="ADAL" clId="{BCDF96B1-BDC4-4A19-B1A2-6B0A8D2D1F0D}" dt="2022-04-19T14:07:56.439" v="266" actId="1076"/>
          <ac:picMkLst>
            <pc:docMk/>
            <pc:sldMk cId="4267086706" sldId="332"/>
            <ac:picMk id="26" creationId="{C6331790-D3EF-4C47-8C11-217910AD5422}"/>
          </ac:picMkLst>
        </pc:picChg>
      </pc:sldChg>
      <pc:sldChg chg="addSp delSp modSp new mod modAnim modNotesTx">
        <pc:chgData name="Akram, Shahmir 6" userId="190a1fb1-c17d-40bd-b3b6-0f525bbd522a" providerId="ADAL" clId="{BCDF96B1-BDC4-4A19-B1A2-6B0A8D2D1F0D}" dt="2022-04-22T09:50:20.332" v="2695"/>
        <pc:sldMkLst>
          <pc:docMk/>
          <pc:sldMk cId="1164775006" sldId="333"/>
        </pc:sldMkLst>
        <pc:spChg chg="del">
          <ac:chgData name="Akram, Shahmir 6" userId="190a1fb1-c17d-40bd-b3b6-0f525bbd522a" providerId="ADAL" clId="{BCDF96B1-BDC4-4A19-B1A2-6B0A8D2D1F0D}" dt="2022-04-19T14:08:28.826" v="271" actId="478"/>
          <ac:spMkLst>
            <pc:docMk/>
            <pc:sldMk cId="1164775006" sldId="333"/>
            <ac:spMk id="2" creationId="{A8F1F1EB-3479-40BD-9B58-A89CE685D93E}"/>
          </ac:spMkLst>
        </pc:spChg>
        <pc:spChg chg="mod">
          <ac:chgData name="Akram, Shahmir 6" userId="190a1fb1-c17d-40bd-b3b6-0f525bbd522a" providerId="ADAL" clId="{BCDF96B1-BDC4-4A19-B1A2-6B0A8D2D1F0D}" dt="2022-04-19T14:27:37.494" v="860" actId="1076"/>
          <ac:spMkLst>
            <pc:docMk/>
            <pc:sldMk cId="1164775006" sldId="333"/>
            <ac:spMk id="3" creationId="{04C3F1E6-3C1F-4544-90BA-403AC8036100}"/>
          </ac:spMkLst>
        </pc:spChg>
        <pc:spChg chg="del mod">
          <ac:chgData name="Akram, Shahmir 6" userId="190a1fb1-c17d-40bd-b3b6-0f525bbd522a" providerId="ADAL" clId="{BCDF96B1-BDC4-4A19-B1A2-6B0A8D2D1F0D}" dt="2022-04-19T14:25:00.644" v="852" actId="478"/>
          <ac:spMkLst>
            <pc:docMk/>
            <pc:sldMk cId="1164775006" sldId="333"/>
            <ac:spMk id="4" creationId="{DE66144D-4867-4F6C-922A-8088C9265EC3}"/>
          </ac:spMkLst>
        </pc:spChg>
        <pc:spChg chg="add mod">
          <ac:chgData name="Akram, Shahmir 6" userId="190a1fb1-c17d-40bd-b3b6-0f525bbd522a" providerId="ADAL" clId="{BCDF96B1-BDC4-4A19-B1A2-6B0A8D2D1F0D}" dt="2022-04-19T14:27:34.642" v="859" actId="1076"/>
          <ac:spMkLst>
            <pc:docMk/>
            <pc:sldMk cId="1164775006" sldId="333"/>
            <ac:spMk id="5" creationId="{6BFFE6B0-8790-4484-886E-15002199EDBE}"/>
          </ac:spMkLst>
        </pc:spChg>
        <pc:spChg chg="add del mod">
          <ac:chgData name="Akram, Shahmir 6" userId="190a1fb1-c17d-40bd-b3b6-0f525bbd522a" providerId="ADAL" clId="{BCDF96B1-BDC4-4A19-B1A2-6B0A8D2D1F0D}" dt="2022-04-19T14:25:03.335" v="853" actId="478"/>
          <ac:spMkLst>
            <pc:docMk/>
            <pc:sldMk cId="1164775006" sldId="333"/>
            <ac:spMk id="9" creationId="{E7779097-BAE7-40DB-A272-584E661621E8}"/>
          </ac:spMkLst>
        </pc:spChg>
        <pc:picChg chg="add mod">
          <ac:chgData name="Akram, Shahmir 6" userId="190a1fb1-c17d-40bd-b3b6-0f525bbd522a" providerId="ADAL" clId="{BCDF96B1-BDC4-4A19-B1A2-6B0A8D2D1F0D}" dt="2022-04-19T14:27:34.642" v="859" actId="1076"/>
          <ac:picMkLst>
            <pc:docMk/>
            <pc:sldMk cId="1164775006" sldId="333"/>
            <ac:picMk id="6" creationId="{F2BB9E1E-C7E1-4B75-94F5-22F4760FB3C2}"/>
          </ac:picMkLst>
        </pc:picChg>
        <pc:picChg chg="add mod">
          <ac:chgData name="Akram, Shahmir 6" userId="190a1fb1-c17d-40bd-b3b6-0f525bbd522a" providerId="ADAL" clId="{BCDF96B1-BDC4-4A19-B1A2-6B0A8D2D1F0D}" dt="2022-04-19T14:27:34.642" v="859" actId="1076"/>
          <ac:picMkLst>
            <pc:docMk/>
            <pc:sldMk cId="1164775006" sldId="333"/>
            <ac:picMk id="7" creationId="{7A900CAD-AFD5-4F4E-803C-57F6B2CB9635}"/>
          </ac:picMkLst>
        </pc:picChg>
        <pc:picChg chg="add mod">
          <ac:chgData name="Akram, Shahmir 6" userId="190a1fb1-c17d-40bd-b3b6-0f525bbd522a" providerId="ADAL" clId="{BCDF96B1-BDC4-4A19-B1A2-6B0A8D2D1F0D}" dt="2022-04-19T14:27:24.792" v="856" actId="27614"/>
          <ac:picMkLst>
            <pc:docMk/>
            <pc:sldMk cId="1164775006" sldId="333"/>
            <ac:picMk id="11" creationId="{783D3C27-84FB-44D2-A3CE-F13745B3B74E}"/>
          </ac:picMkLst>
        </pc:picChg>
      </pc:sldChg>
      <pc:sldChg chg="addSp delSp modSp new mod modAnim">
        <pc:chgData name="Akram, Shahmir 6" userId="190a1fb1-c17d-40bd-b3b6-0f525bbd522a" providerId="ADAL" clId="{BCDF96B1-BDC4-4A19-B1A2-6B0A8D2D1F0D}" dt="2022-05-10T13:51:25.233" v="3958" actId="27614"/>
        <pc:sldMkLst>
          <pc:docMk/>
          <pc:sldMk cId="3246200140" sldId="334"/>
        </pc:sldMkLst>
        <pc:spChg chg="del">
          <ac:chgData name="Akram, Shahmir 6" userId="190a1fb1-c17d-40bd-b3b6-0f525bbd522a" providerId="ADAL" clId="{BCDF96B1-BDC4-4A19-B1A2-6B0A8D2D1F0D}" dt="2022-04-19T14:28:46.091" v="865" actId="478"/>
          <ac:spMkLst>
            <pc:docMk/>
            <pc:sldMk cId="3246200140" sldId="334"/>
            <ac:spMk id="2" creationId="{3EC1A08F-0CDC-49BC-A3FA-05067C04BECF}"/>
          </ac:spMkLst>
        </pc:spChg>
        <pc:spChg chg="mod">
          <ac:chgData name="Akram, Shahmir 6" userId="190a1fb1-c17d-40bd-b3b6-0f525bbd522a" providerId="ADAL" clId="{BCDF96B1-BDC4-4A19-B1A2-6B0A8D2D1F0D}" dt="2022-05-10T13:51:05.764" v="3954" actId="1076"/>
          <ac:spMkLst>
            <pc:docMk/>
            <pc:sldMk cId="3246200140" sldId="334"/>
            <ac:spMk id="3" creationId="{DA4A7A34-1E8F-40DC-9D76-013F4FBD3499}"/>
          </ac:spMkLst>
        </pc:spChg>
        <pc:spChg chg="del">
          <ac:chgData name="Akram, Shahmir 6" userId="190a1fb1-c17d-40bd-b3b6-0f525bbd522a" providerId="ADAL" clId="{BCDF96B1-BDC4-4A19-B1A2-6B0A8D2D1F0D}" dt="2022-04-19T14:28:49.420" v="867" actId="478"/>
          <ac:spMkLst>
            <pc:docMk/>
            <pc:sldMk cId="3246200140" sldId="334"/>
            <ac:spMk id="4" creationId="{5F1180FA-447D-4CAA-BBC4-4D9135A527B4}"/>
          </ac:spMkLst>
        </pc:spChg>
        <pc:spChg chg="add mod">
          <ac:chgData name="Akram, Shahmir 6" userId="190a1fb1-c17d-40bd-b3b6-0f525bbd522a" providerId="ADAL" clId="{BCDF96B1-BDC4-4A19-B1A2-6B0A8D2D1F0D}" dt="2022-04-19T14:28:41.570" v="864" actId="14861"/>
          <ac:spMkLst>
            <pc:docMk/>
            <pc:sldMk cId="3246200140" sldId="334"/>
            <ac:spMk id="5" creationId="{02EB37D6-D571-4625-86EF-732D2D198530}"/>
          </ac:spMkLst>
        </pc:spChg>
        <pc:picChg chg="add del mod">
          <ac:chgData name="Akram, Shahmir 6" userId="190a1fb1-c17d-40bd-b3b6-0f525bbd522a" providerId="ADAL" clId="{BCDF96B1-BDC4-4A19-B1A2-6B0A8D2D1F0D}" dt="2022-05-10T13:51:14.942" v="3955" actId="478"/>
          <ac:picMkLst>
            <pc:docMk/>
            <pc:sldMk cId="3246200140" sldId="334"/>
            <ac:picMk id="4" creationId="{1F796F20-42C8-3131-7D5E-C57CBD54FF2E}"/>
          </ac:picMkLst>
        </pc:picChg>
        <pc:picChg chg="add mod">
          <ac:chgData name="Akram, Shahmir 6" userId="190a1fb1-c17d-40bd-b3b6-0f525bbd522a" providerId="ADAL" clId="{BCDF96B1-BDC4-4A19-B1A2-6B0A8D2D1F0D}" dt="2022-04-19T14:28:41.570" v="864" actId="14861"/>
          <ac:picMkLst>
            <pc:docMk/>
            <pc:sldMk cId="3246200140" sldId="334"/>
            <ac:picMk id="6" creationId="{700D987A-7413-41C4-9F65-A7BC4EDE61D9}"/>
          </ac:picMkLst>
        </pc:picChg>
        <pc:picChg chg="add mod">
          <ac:chgData name="Akram, Shahmir 6" userId="190a1fb1-c17d-40bd-b3b6-0f525bbd522a" providerId="ADAL" clId="{BCDF96B1-BDC4-4A19-B1A2-6B0A8D2D1F0D}" dt="2022-04-22T09:10:03.119" v="1818" actId="1076"/>
          <ac:picMkLst>
            <pc:docMk/>
            <pc:sldMk cId="3246200140" sldId="334"/>
            <ac:picMk id="7" creationId="{341677A9-8C0F-4A72-8B0F-18217FE083AD}"/>
          </ac:picMkLst>
        </pc:picChg>
        <pc:picChg chg="add mod">
          <ac:chgData name="Akram, Shahmir 6" userId="190a1fb1-c17d-40bd-b3b6-0f525bbd522a" providerId="ADAL" clId="{BCDF96B1-BDC4-4A19-B1A2-6B0A8D2D1F0D}" dt="2022-05-10T13:51:25.233" v="3958" actId="27614"/>
          <ac:picMkLst>
            <pc:docMk/>
            <pc:sldMk cId="3246200140" sldId="334"/>
            <ac:picMk id="9" creationId="{72FF28B6-C259-9BF9-10B0-28B038B49DB6}"/>
          </ac:picMkLst>
        </pc:picChg>
      </pc:sldChg>
      <pc:sldChg chg="addSp delSp modSp new mod modAnim">
        <pc:chgData name="Akram, Shahmir 6" userId="190a1fb1-c17d-40bd-b3b6-0f525bbd522a" providerId="ADAL" clId="{BCDF96B1-BDC4-4A19-B1A2-6B0A8D2D1F0D}" dt="2022-05-10T13:52:27.138" v="3969" actId="14100"/>
        <pc:sldMkLst>
          <pc:docMk/>
          <pc:sldMk cId="3122523499" sldId="335"/>
        </pc:sldMkLst>
        <pc:spChg chg="del">
          <ac:chgData name="Akram, Shahmir 6" userId="190a1fb1-c17d-40bd-b3b6-0f525bbd522a" providerId="ADAL" clId="{BCDF96B1-BDC4-4A19-B1A2-6B0A8D2D1F0D}" dt="2022-04-19T14:33:24.139" v="1271" actId="478"/>
          <ac:spMkLst>
            <pc:docMk/>
            <pc:sldMk cId="3122523499" sldId="335"/>
            <ac:spMk id="2" creationId="{265B3097-83FA-493B-ACF0-00B133BEC2D5}"/>
          </ac:spMkLst>
        </pc:spChg>
        <pc:spChg chg="mod">
          <ac:chgData name="Akram, Shahmir 6" userId="190a1fb1-c17d-40bd-b3b6-0f525bbd522a" providerId="ADAL" clId="{BCDF96B1-BDC4-4A19-B1A2-6B0A8D2D1F0D}" dt="2022-05-10T13:52:27.138" v="3969" actId="14100"/>
          <ac:spMkLst>
            <pc:docMk/>
            <pc:sldMk cId="3122523499" sldId="335"/>
            <ac:spMk id="3" creationId="{2233BBFE-9FE8-4D84-9345-48CF457F4459}"/>
          </ac:spMkLst>
        </pc:spChg>
        <pc:spChg chg="del">
          <ac:chgData name="Akram, Shahmir 6" userId="190a1fb1-c17d-40bd-b3b6-0f525bbd522a" providerId="ADAL" clId="{BCDF96B1-BDC4-4A19-B1A2-6B0A8D2D1F0D}" dt="2022-04-19T14:33:29.280" v="1273" actId="478"/>
          <ac:spMkLst>
            <pc:docMk/>
            <pc:sldMk cId="3122523499" sldId="335"/>
            <ac:spMk id="4" creationId="{7231DEFE-48EB-4157-AC3B-7193873E4F6C}"/>
          </ac:spMkLst>
        </pc:spChg>
        <pc:spChg chg="add mod">
          <ac:chgData name="Akram, Shahmir 6" userId="190a1fb1-c17d-40bd-b3b6-0f525bbd522a" providerId="ADAL" clId="{BCDF96B1-BDC4-4A19-B1A2-6B0A8D2D1F0D}" dt="2022-04-19T14:33:21.852" v="1270" actId="1076"/>
          <ac:spMkLst>
            <pc:docMk/>
            <pc:sldMk cId="3122523499" sldId="335"/>
            <ac:spMk id="5" creationId="{B2E796D0-C7F5-4FE1-B31D-767BD63F0062}"/>
          </ac:spMkLst>
        </pc:spChg>
        <pc:picChg chg="add mod modCrop">
          <ac:chgData name="Akram, Shahmir 6" userId="190a1fb1-c17d-40bd-b3b6-0f525bbd522a" providerId="ADAL" clId="{BCDF96B1-BDC4-4A19-B1A2-6B0A8D2D1F0D}" dt="2022-05-10T13:52:24.452" v="3968" actId="1076"/>
          <ac:picMkLst>
            <pc:docMk/>
            <pc:sldMk cId="3122523499" sldId="335"/>
            <ac:picMk id="4" creationId="{CACFAAC5-B346-3B85-AC11-CA76348A180C}"/>
          </ac:picMkLst>
        </pc:picChg>
        <pc:picChg chg="add mod">
          <ac:chgData name="Akram, Shahmir 6" userId="190a1fb1-c17d-40bd-b3b6-0f525bbd522a" providerId="ADAL" clId="{BCDF96B1-BDC4-4A19-B1A2-6B0A8D2D1F0D}" dt="2022-04-19T14:33:21.852" v="1270" actId="1076"/>
          <ac:picMkLst>
            <pc:docMk/>
            <pc:sldMk cId="3122523499" sldId="335"/>
            <ac:picMk id="6" creationId="{293036F5-3021-4ADA-BF0E-3053C4B58D4B}"/>
          </ac:picMkLst>
        </pc:picChg>
        <pc:picChg chg="add mod">
          <ac:chgData name="Akram, Shahmir 6" userId="190a1fb1-c17d-40bd-b3b6-0f525bbd522a" providerId="ADAL" clId="{BCDF96B1-BDC4-4A19-B1A2-6B0A8D2D1F0D}" dt="2022-04-19T14:33:21.852" v="1270" actId="1076"/>
          <ac:picMkLst>
            <pc:docMk/>
            <pc:sldMk cId="3122523499" sldId="335"/>
            <ac:picMk id="7" creationId="{4788E26F-192E-408D-83FB-AB76CC557FB3}"/>
          </ac:picMkLst>
        </pc:picChg>
      </pc:sldChg>
      <pc:sldChg chg="addSp delSp modSp new mod modAnim">
        <pc:chgData name="Akram, Shahmir 6" userId="190a1fb1-c17d-40bd-b3b6-0f525bbd522a" providerId="ADAL" clId="{BCDF96B1-BDC4-4A19-B1A2-6B0A8D2D1F0D}" dt="2022-05-10T13:53:46.260" v="3972" actId="27614"/>
        <pc:sldMkLst>
          <pc:docMk/>
          <pc:sldMk cId="4193507368" sldId="336"/>
        </pc:sldMkLst>
        <pc:spChg chg="del">
          <ac:chgData name="Akram, Shahmir 6" userId="190a1fb1-c17d-40bd-b3b6-0f525bbd522a" providerId="ADAL" clId="{BCDF96B1-BDC4-4A19-B1A2-6B0A8D2D1F0D}" dt="2022-04-19T14:39:03.827" v="1814" actId="478"/>
          <ac:spMkLst>
            <pc:docMk/>
            <pc:sldMk cId="4193507368" sldId="336"/>
            <ac:spMk id="2" creationId="{963AFFF2-3970-40B0-A0BF-DBB5630F6A47}"/>
          </ac:spMkLst>
        </pc:spChg>
        <pc:spChg chg="del">
          <ac:chgData name="Akram, Shahmir 6" userId="190a1fb1-c17d-40bd-b3b6-0f525bbd522a" providerId="ADAL" clId="{BCDF96B1-BDC4-4A19-B1A2-6B0A8D2D1F0D}" dt="2022-04-19T14:39:04.706" v="1815" actId="478"/>
          <ac:spMkLst>
            <pc:docMk/>
            <pc:sldMk cId="4193507368" sldId="336"/>
            <ac:spMk id="3" creationId="{D2A0F3A6-8632-482A-AEB1-A470A17E8A9F}"/>
          </ac:spMkLst>
        </pc:spChg>
        <pc:spChg chg="del">
          <ac:chgData name="Akram, Shahmir 6" userId="190a1fb1-c17d-40bd-b3b6-0f525bbd522a" providerId="ADAL" clId="{BCDF96B1-BDC4-4A19-B1A2-6B0A8D2D1F0D}" dt="2022-04-19T14:39:05.884" v="1816" actId="478"/>
          <ac:spMkLst>
            <pc:docMk/>
            <pc:sldMk cId="4193507368" sldId="336"/>
            <ac:spMk id="4" creationId="{0B8D46A9-BF09-431A-9A14-D1855209C13C}"/>
          </ac:spMkLst>
        </pc:spChg>
        <pc:spChg chg="add mod">
          <ac:chgData name="Akram, Shahmir 6" userId="190a1fb1-c17d-40bd-b3b6-0f525bbd522a" providerId="ADAL" clId="{BCDF96B1-BDC4-4A19-B1A2-6B0A8D2D1F0D}" dt="2022-04-19T14:39:01.973" v="1813" actId="1076"/>
          <ac:spMkLst>
            <pc:docMk/>
            <pc:sldMk cId="4193507368" sldId="336"/>
            <ac:spMk id="5" creationId="{E6FAA05D-7711-4FF5-B858-C3F3BC3B4162}"/>
          </ac:spMkLst>
        </pc:spChg>
        <pc:spChg chg="add mod">
          <ac:chgData name="Akram, Shahmir 6" userId="190a1fb1-c17d-40bd-b3b6-0f525bbd522a" providerId="ADAL" clId="{BCDF96B1-BDC4-4A19-B1A2-6B0A8D2D1F0D}" dt="2022-04-22T09:14:17.579" v="2046" actId="20577"/>
          <ac:spMkLst>
            <pc:docMk/>
            <pc:sldMk cId="4193507368" sldId="336"/>
            <ac:spMk id="8" creationId="{49F15181-8580-48C6-A4A6-73454712EE73}"/>
          </ac:spMkLst>
        </pc:spChg>
        <pc:picChg chg="add mod">
          <ac:chgData name="Akram, Shahmir 6" userId="190a1fb1-c17d-40bd-b3b6-0f525bbd522a" providerId="ADAL" clId="{BCDF96B1-BDC4-4A19-B1A2-6B0A8D2D1F0D}" dt="2022-05-10T13:53:46.260" v="3972" actId="27614"/>
          <ac:picMkLst>
            <pc:docMk/>
            <pc:sldMk cId="4193507368" sldId="336"/>
            <ac:picMk id="3" creationId="{5C01A5C0-9996-7D89-3697-244B230D12C2}"/>
          </ac:picMkLst>
        </pc:picChg>
        <pc:picChg chg="add mod">
          <ac:chgData name="Akram, Shahmir 6" userId="190a1fb1-c17d-40bd-b3b6-0f525bbd522a" providerId="ADAL" clId="{BCDF96B1-BDC4-4A19-B1A2-6B0A8D2D1F0D}" dt="2022-04-19T14:39:01.973" v="1813" actId="1076"/>
          <ac:picMkLst>
            <pc:docMk/>
            <pc:sldMk cId="4193507368" sldId="336"/>
            <ac:picMk id="6" creationId="{6B0F9385-74E1-4BD1-AD7A-AC9A31C5A4F1}"/>
          </ac:picMkLst>
        </pc:picChg>
        <pc:picChg chg="add mod">
          <ac:chgData name="Akram, Shahmir 6" userId="190a1fb1-c17d-40bd-b3b6-0f525bbd522a" providerId="ADAL" clId="{BCDF96B1-BDC4-4A19-B1A2-6B0A8D2D1F0D}" dt="2022-04-19T14:39:01.973" v="1813" actId="1076"/>
          <ac:picMkLst>
            <pc:docMk/>
            <pc:sldMk cId="4193507368" sldId="336"/>
            <ac:picMk id="7" creationId="{1CF7B391-A34E-4F79-A318-0ED499D78338}"/>
          </ac:picMkLst>
        </pc:picChg>
      </pc:sldChg>
      <pc:sldChg chg="addSp delSp modSp new mod">
        <pc:chgData name="Akram, Shahmir 6" userId="190a1fb1-c17d-40bd-b3b6-0f525bbd522a" providerId="ADAL" clId="{BCDF96B1-BDC4-4A19-B1A2-6B0A8D2D1F0D}" dt="2022-05-10T14:00:21.920" v="4000" actId="1076"/>
        <pc:sldMkLst>
          <pc:docMk/>
          <pc:sldMk cId="528932327" sldId="337"/>
        </pc:sldMkLst>
        <pc:spChg chg="mod">
          <ac:chgData name="Akram, Shahmir 6" userId="190a1fb1-c17d-40bd-b3b6-0f525bbd522a" providerId="ADAL" clId="{BCDF96B1-BDC4-4A19-B1A2-6B0A8D2D1F0D}" dt="2022-05-10T14:00:21.920" v="4000" actId="1076"/>
          <ac:spMkLst>
            <pc:docMk/>
            <pc:sldMk cId="528932327" sldId="337"/>
            <ac:spMk id="2" creationId="{38E49A88-F0BD-451D-8A34-9849625FFF95}"/>
          </ac:spMkLst>
        </pc:spChg>
        <pc:spChg chg="mod">
          <ac:chgData name="Akram, Shahmir 6" userId="190a1fb1-c17d-40bd-b3b6-0f525bbd522a" providerId="ADAL" clId="{BCDF96B1-BDC4-4A19-B1A2-6B0A8D2D1F0D}" dt="2022-05-10T14:00:18.992" v="3999" actId="1076"/>
          <ac:spMkLst>
            <pc:docMk/>
            <pc:sldMk cId="528932327" sldId="337"/>
            <ac:spMk id="3" creationId="{C65D625F-3C56-46A5-AF9E-735FB5F30870}"/>
          </ac:spMkLst>
        </pc:spChg>
        <pc:spChg chg="del">
          <ac:chgData name="Akram, Shahmir 6" userId="190a1fb1-c17d-40bd-b3b6-0f525bbd522a" providerId="ADAL" clId="{BCDF96B1-BDC4-4A19-B1A2-6B0A8D2D1F0D}" dt="2022-04-22T09:16:36.575" v="2227" actId="478"/>
          <ac:spMkLst>
            <pc:docMk/>
            <pc:sldMk cId="528932327" sldId="337"/>
            <ac:spMk id="4" creationId="{041A820C-5284-4200-8F9E-A9F899F54D18}"/>
          </ac:spMkLst>
        </pc:spChg>
        <pc:picChg chg="add mod">
          <ac:chgData name="Akram, Shahmir 6" userId="190a1fb1-c17d-40bd-b3b6-0f525bbd522a" providerId="ADAL" clId="{BCDF96B1-BDC4-4A19-B1A2-6B0A8D2D1F0D}" dt="2022-05-10T13:55:25.304" v="3975" actId="27614"/>
          <ac:picMkLst>
            <pc:docMk/>
            <pc:sldMk cId="528932327" sldId="337"/>
            <ac:picMk id="5" creationId="{2433F1EB-0B11-D67A-293E-FEC03F5E0FD1}"/>
          </ac:picMkLst>
        </pc:picChg>
      </pc:sldChg>
      <pc:sldChg chg="addSp delSp modSp new mod modAnim">
        <pc:chgData name="Akram, Shahmir 6" userId="190a1fb1-c17d-40bd-b3b6-0f525bbd522a" providerId="ADAL" clId="{BCDF96B1-BDC4-4A19-B1A2-6B0A8D2D1F0D}" dt="2022-05-10T14:03:39.170" v="4025" actId="20577"/>
        <pc:sldMkLst>
          <pc:docMk/>
          <pc:sldMk cId="480387621" sldId="338"/>
        </pc:sldMkLst>
        <pc:spChg chg="del">
          <ac:chgData name="Akram, Shahmir 6" userId="190a1fb1-c17d-40bd-b3b6-0f525bbd522a" providerId="ADAL" clId="{BCDF96B1-BDC4-4A19-B1A2-6B0A8D2D1F0D}" dt="2022-04-22T09:17:02.603" v="2230" actId="478"/>
          <ac:spMkLst>
            <pc:docMk/>
            <pc:sldMk cId="480387621" sldId="338"/>
            <ac:spMk id="2" creationId="{DDFCAA80-4FF0-407C-AEBD-0AD0811D2177}"/>
          </ac:spMkLst>
        </pc:spChg>
        <pc:spChg chg="del">
          <ac:chgData name="Akram, Shahmir 6" userId="190a1fb1-c17d-40bd-b3b6-0f525bbd522a" providerId="ADAL" clId="{BCDF96B1-BDC4-4A19-B1A2-6B0A8D2D1F0D}" dt="2022-04-22T09:17:01.099" v="2229" actId="478"/>
          <ac:spMkLst>
            <pc:docMk/>
            <pc:sldMk cId="480387621" sldId="338"/>
            <ac:spMk id="3" creationId="{D3D99DCC-3738-464F-924B-0211530D56B9}"/>
          </ac:spMkLst>
        </pc:spChg>
        <pc:spChg chg="del">
          <ac:chgData name="Akram, Shahmir 6" userId="190a1fb1-c17d-40bd-b3b6-0f525bbd522a" providerId="ADAL" clId="{BCDF96B1-BDC4-4A19-B1A2-6B0A8D2D1F0D}" dt="2022-04-22T09:17:04.524" v="2231" actId="478"/>
          <ac:spMkLst>
            <pc:docMk/>
            <pc:sldMk cId="480387621" sldId="338"/>
            <ac:spMk id="4" creationId="{9E18E9E6-9D56-4C7D-BD70-B5A41FDC53EA}"/>
          </ac:spMkLst>
        </pc:spChg>
        <pc:spChg chg="add mod">
          <ac:chgData name="Akram, Shahmir 6" userId="190a1fb1-c17d-40bd-b3b6-0f525bbd522a" providerId="ADAL" clId="{BCDF96B1-BDC4-4A19-B1A2-6B0A8D2D1F0D}" dt="2022-05-10T14:03:39.170" v="4025" actId="20577"/>
          <ac:spMkLst>
            <pc:docMk/>
            <pc:sldMk cId="480387621" sldId="338"/>
            <ac:spMk id="5" creationId="{E7CA93FC-C817-45C7-AC69-7EE505FFCEFE}"/>
          </ac:spMkLst>
        </pc:spChg>
        <pc:spChg chg="add mod">
          <ac:chgData name="Akram, Shahmir 6" userId="190a1fb1-c17d-40bd-b3b6-0f525bbd522a" providerId="ADAL" clId="{BCDF96B1-BDC4-4A19-B1A2-6B0A8D2D1F0D}" dt="2022-05-10T13:37:54.351" v="3425" actId="1076"/>
          <ac:spMkLst>
            <pc:docMk/>
            <pc:sldMk cId="480387621" sldId="338"/>
            <ac:spMk id="6" creationId="{E94EF6E4-2B20-4D79-A5E2-7F849AC7F64C}"/>
          </ac:spMkLst>
        </pc:spChg>
        <pc:spChg chg="add del mod">
          <ac:chgData name="Akram, Shahmir 6" userId="190a1fb1-c17d-40bd-b3b6-0f525bbd522a" providerId="ADAL" clId="{BCDF96B1-BDC4-4A19-B1A2-6B0A8D2D1F0D}" dt="2022-04-22T09:54:32.377" v="2727" actId="478"/>
          <ac:spMkLst>
            <pc:docMk/>
            <pc:sldMk cId="480387621" sldId="338"/>
            <ac:spMk id="7" creationId="{3D1406EC-45DA-45C5-8F24-B430054C993B}"/>
          </ac:spMkLst>
        </pc:spChg>
        <pc:spChg chg="add mod">
          <ac:chgData name="Akram, Shahmir 6" userId="190a1fb1-c17d-40bd-b3b6-0f525bbd522a" providerId="ADAL" clId="{BCDF96B1-BDC4-4A19-B1A2-6B0A8D2D1F0D}" dt="2022-05-10T13:37:54.351" v="3425" actId="1076"/>
          <ac:spMkLst>
            <pc:docMk/>
            <pc:sldMk cId="480387621" sldId="338"/>
            <ac:spMk id="8" creationId="{1C977B0A-D579-45A3-9E1E-7FEC653F0D0A}"/>
          </ac:spMkLst>
        </pc:spChg>
        <pc:spChg chg="add mod">
          <ac:chgData name="Akram, Shahmir 6" userId="190a1fb1-c17d-40bd-b3b6-0f525bbd522a" providerId="ADAL" clId="{BCDF96B1-BDC4-4A19-B1A2-6B0A8D2D1F0D}" dt="2022-04-22T09:55:11.486" v="2734" actId="1076"/>
          <ac:spMkLst>
            <pc:docMk/>
            <pc:sldMk cId="480387621" sldId="338"/>
            <ac:spMk id="21" creationId="{06F7D108-3552-4A40-8ED9-F4C13E8FF36C}"/>
          </ac:spMkLst>
        </pc:spChg>
        <pc:picChg chg="add mod">
          <ac:chgData name="Akram, Shahmir 6" userId="190a1fb1-c17d-40bd-b3b6-0f525bbd522a" providerId="ADAL" clId="{BCDF96B1-BDC4-4A19-B1A2-6B0A8D2D1F0D}" dt="2022-05-10T13:37:54.351" v="3425" actId="1076"/>
          <ac:picMkLst>
            <pc:docMk/>
            <pc:sldMk cId="480387621" sldId="338"/>
            <ac:picMk id="10" creationId="{7FE6620A-AEEB-430D-9F7D-DCC1AD2A2C08}"/>
          </ac:picMkLst>
        </pc:picChg>
        <pc:picChg chg="add mod">
          <ac:chgData name="Akram, Shahmir 6" userId="190a1fb1-c17d-40bd-b3b6-0f525bbd522a" providerId="ADAL" clId="{BCDF96B1-BDC4-4A19-B1A2-6B0A8D2D1F0D}" dt="2022-05-10T13:37:54.351" v="3425" actId="1076"/>
          <ac:picMkLst>
            <pc:docMk/>
            <pc:sldMk cId="480387621" sldId="338"/>
            <ac:picMk id="12" creationId="{C90580FB-0022-46F4-872B-662FF1135D1F}"/>
          </ac:picMkLst>
        </pc:picChg>
        <pc:picChg chg="add mod">
          <ac:chgData name="Akram, Shahmir 6" userId="190a1fb1-c17d-40bd-b3b6-0f525bbd522a" providerId="ADAL" clId="{BCDF96B1-BDC4-4A19-B1A2-6B0A8D2D1F0D}" dt="2022-05-10T13:37:54.351" v="3425" actId="1076"/>
          <ac:picMkLst>
            <pc:docMk/>
            <pc:sldMk cId="480387621" sldId="338"/>
            <ac:picMk id="14" creationId="{0E9A9C46-3789-4CAE-B585-4445AC91D39D}"/>
          </ac:picMkLst>
        </pc:picChg>
        <pc:picChg chg="add mod">
          <ac:chgData name="Akram, Shahmir 6" userId="190a1fb1-c17d-40bd-b3b6-0f525bbd522a" providerId="ADAL" clId="{BCDF96B1-BDC4-4A19-B1A2-6B0A8D2D1F0D}" dt="2022-05-10T13:37:54.351" v="3425" actId="1076"/>
          <ac:picMkLst>
            <pc:docMk/>
            <pc:sldMk cId="480387621" sldId="338"/>
            <ac:picMk id="16" creationId="{17BE931B-2FD8-4FA0-BBFE-948C738A80AD}"/>
          </ac:picMkLst>
        </pc:picChg>
        <pc:picChg chg="add mod">
          <ac:chgData name="Akram, Shahmir 6" userId="190a1fb1-c17d-40bd-b3b6-0f525bbd522a" providerId="ADAL" clId="{BCDF96B1-BDC4-4A19-B1A2-6B0A8D2D1F0D}" dt="2022-05-10T13:37:54.351" v="3425" actId="1076"/>
          <ac:picMkLst>
            <pc:docMk/>
            <pc:sldMk cId="480387621" sldId="338"/>
            <ac:picMk id="18" creationId="{3000C47D-6631-4489-BCE6-FC19E7943724}"/>
          </ac:picMkLst>
        </pc:picChg>
        <pc:picChg chg="add mod">
          <ac:chgData name="Akram, Shahmir 6" userId="190a1fb1-c17d-40bd-b3b6-0f525bbd522a" providerId="ADAL" clId="{BCDF96B1-BDC4-4A19-B1A2-6B0A8D2D1F0D}" dt="2022-05-10T13:37:54.351" v="3425" actId="1076"/>
          <ac:picMkLst>
            <pc:docMk/>
            <pc:sldMk cId="480387621" sldId="338"/>
            <ac:picMk id="20" creationId="{8193C67D-3201-4920-AE66-C649A2E3EDFD}"/>
          </ac:picMkLst>
        </pc:picChg>
      </pc:sldChg>
      <pc:sldChg chg="modSp new mod modAnim">
        <pc:chgData name="Akram, Shahmir 6" userId="190a1fb1-c17d-40bd-b3b6-0f525bbd522a" providerId="ADAL" clId="{BCDF96B1-BDC4-4A19-B1A2-6B0A8D2D1F0D}" dt="2022-04-22T09:49:42.003" v="2689"/>
        <pc:sldMkLst>
          <pc:docMk/>
          <pc:sldMk cId="1820952192" sldId="339"/>
        </pc:sldMkLst>
        <pc:spChg chg="mod">
          <ac:chgData name="Akram, Shahmir 6" userId="190a1fb1-c17d-40bd-b3b6-0f525bbd522a" providerId="ADAL" clId="{BCDF96B1-BDC4-4A19-B1A2-6B0A8D2D1F0D}" dt="2022-04-22T09:30:49.774" v="2344" actId="20577"/>
          <ac:spMkLst>
            <pc:docMk/>
            <pc:sldMk cId="1820952192" sldId="339"/>
            <ac:spMk id="2" creationId="{C75190E9-C4AB-4C9B-941A-5C4A83E21C00}"/>
          </ac:spMkLst>
        </pc:spChg>
        <pc:spChg chg="mod">
          <ac:chgData name="Akram, Shahmir 6" userId="190a1fb1-c17d-40bd-b3b6-0f525bbd522a" providerId="ADAL" clId="{BCDF96B1-BDC4-4A19-B1A2-6B0A8D2D1F0D}" dt="2022-04-22T09:49:36.368" v="2688" actId="20577"/>
          <ac:spMkLst>
            <pc:docMk/>
            <pc:sldMk cId="1820952192" sldId="339"/>
            <ac:spMk id="3" creationId="{EDC36725-D59C-44FA-8D93-A63375D930E8}"/>
          </ac:spMkLst>
        </pc:spChg>
      </pc:sldChg>
      <pc:sldChg chg="addSp delSp modSp new mod modAnim">
        <pc:chgData name="Akram, Shahmir 6" userId="190a1fb1-c17d-40bd-b3b6-0f525bbd522a" providerId="ADAL" clId="{BCDF96B1-BDC4-4A19-B1A2-6B0A8D2D1F0D}" dt="2022-05-10T14:03:47.233" v="4035" actId="20577"/>
        <pc:sldMkLst>
          <pc:docMk/>
          <pc:sldMk cId="477711810" sldId="340"/>
        </pc:sldMkLst>
        <pc:spChg chg="del">
          <ac:chgData name="Akram, Shahmir 6" userId="190a1fb1-c17d-40bd-b3b6-0f525bbd522a" providerId="ADAL" clId="{BCDF96B1-BDC4-4A19-B1A2-6B0A8D2D1F0D}" dt="2022-04-22T10:02:11.869" v="2736" actId="478"/>
          <ac:spMkLst>
            <pc:docMk/>
            <pc:sldMk cId="477711810" sldId="340"/>
            <ac:spMk id="2" creationId="{B3204987-24B7-45F2-9800-79A49EA67614}"/>
          </ac:spMkLst>
        </pc:spChg>
        <pc:spChg chg="mod">
          <ac:chgData name="Akram, Shahmir 6" userId="190a1fb1-c17d-40bd-b3b6-0f525bbd522a" providerId="ADAL" clId="{BCDF96B1-BDC4-4A19-B1A2-6B0A8D2D1F0D}" dt="2022-05-10T13:56:20.982" v="3980" actId="1076"/>
          <ac:spMkLst>
            <pc:docMk/>
            <pc:sldMk cId="477711810" sldId="340"/>
            <ac:spMk id="3" creationId="{1A3A8796-A5D1-44E8-A80C-19707C773F12}"/>
          </ac:spMkLst>
        </pc:spChg>
        <pc:spChg chg="del">
          <ac:chgData name="Akram, Shahmir 6" userId="190a1fb1-c17d-40bd-b3b6-0f525bbd522a" providerId="ADAL" clId="{BCDF96B1-BDC4-4A19-B1A2-6B0A8D2D1F0D}" dt="2022-04-22T10:02:13.940" v="2737" actId="478"/>
          <ac:spMkLst>
            <pc:docMk/>
            <pc:sldMk cId="477711810" sldId="340"/>
            <ac:spMk id="4" creationId="{BB48C527-A7F0-4C19-938E-52E9BCA3916C}"/>
          </ac:spMkLst>
        </pc:spChg>
        <pc:spChg chg="add mod">
          <ac:chgData name="Akram, Shahmir 6" userId="190a1fb1-c17d-40bd-b3b6-0f525bbd522a" providerId="ADAL" clId="{BCDF96B1-BDC4-4A19-B1A2-6B0A8D2D1F0D}" dt="2022-05-10T14:03:47.233" v="4035" actId="20577"/>
          <ac:spMkLst>
            <pc:docMk/>
            <pc:sldMk cId="477711810" sldId="340"/>
            <ac:spMk id="5" creationId="{7F1D2962-117E-406C-98D2-2E4349BE7E12}"/>
          </ac:spMkLst>
        </pc:spChg>
        <pc:picChg chg="add mod">
          <ac:chgData name="Akram, Shahmir 6" userId="190a1fb1-c17d-40bd-b3b6-0f525bbd522a" providerId="ADAL" clId="{BCDF96B1-BDC4-4A19-B1A2-6B0A8D2D1F0D}" dt="2022-05-10T13:56:16.333" v="3978" actId="27614"/>
          <ac:picMkLst>
            <pc:docMk/>
            <pc:sldMk cId="477711810" sldId="340"/>
            <ac:picMk id="4" creationId="{6199B427-AC06-437F-CF30-A076DF311B43}"/>
          </ac:picMkLst>
        </pc:picChg>
        <pc:picChg chg="add mod">
          <ac:chgData name="Akram, Shahmir 6" userId="190a1fb1-c17d-40bd-b3b6-0f525bbd522a" providerId="ADAL" clId="{BCDF96B1-BDC4-4A19-B1A2-6B0A8D2D1F0D}" dt="2022-04-22T10:02:33.305" v="2741" actId="14861"/>
          <ac:picMkLst>
            <pc:docMk/>
            <pc:sldMk cId="477711810" sldId="340"/>
            <ac:picMk id="6" creationId="{258AE056-9530-480F-A859-51428E3CE38F}"/>
          </ac:picMkLst>
        </pc:picChg>
        <pc:picChg chg="add mod">
          <ac:chgData name="Akram, Shahmir 6" userId="190a1fb1-c17d-40bd-b3b6-0f525bbd522a" providerId="ADAL" clId="{BCDF96B1-BDC4-4A19-B1A2-6B0A8D2D1F0D}" dt="2022-04-22T10:02:33.305" v="2741" actId="14861"/>
          <ac:picMkLst>
            <pc:docMk/>
            <pc:sldMk cId="477711810" sldId="340"/>
            <ac:picMk id="7" creationId="{B4C55594-DFE1-4A05-9438-515FDB68A8A9}"/>
          </ac:picMkLst>
        </pc:picChg>
      </pc:sldChg>
      <pc:sldChg chg="addSp delSp modSp new mod modAnim">
        <pc:chgData name="Akram, Shahmir 6" userId="190a1fb1-c17d-40bd-b3b6-0f525bbd522a" providerId="ADAL" clId="{BCDF96B1-BDC4-4A19-B1A2-6B0A8D2D1F0D}" dt="2022-05-10T14:01:11.267" v="4007"/>
        <pc:sldMkLst>
          <pc:docMk/>
          <pc:sldMk cId="2143866438" sldId="341"/>
        </pc:sldMkLst>
        <pc:spChg chg="del">
          <ac:chgData name="Akram, Shahmir 6" userId="190a1fb1-c17d-40bd-b3b6-0f525bbd522a" providerId="ADAL" clId="{BCDF96B1-BDC4-4A19-B1A2-6B0A8D2D1F0D}" dt="2022-05-10T13:30:03.242" v="3081" actId="478"/>
          <ac:spMkLst>
            <pc:docMk/>
            <pc:sldMk cId="2143866438" sldId="341"/>
            <ac:spMk id="2" creationId="{BDEF9E0E-C887-5BFB-19DD-247A4823F496}"/>
          </ac:spMkLst>
        </pc:spChg>
        <pc:spChg chg="del">
          <ac:chgData name="Akram, Shahmir 6" userId="190a1fb1-c17d-40bd-b3b6-0f525bbd522a" providerId="ADAL" clId="{BCDF96B1-BDC4-4A19-B1A2-6B0A8D2D1F0D}" dt="2022-05-10T13:30:04.745" v="3082" actId="478"/>
          <ac:spMkLst>
            <pc:docMk/>
            <pc:sldMk cId="2143866438" sldId="341"/>
            <ac:spMk id="3" creationId="{54AD3396-DD91-8869-0BD1-AB977B39FC6B}"/>
          </ac:spMkLst>
        </pc:spChg>
        <pc:spChg chg="mod">
          <ac:chgData name="Akram, Shahmir 6" userId="190a1fb1-c17d-40bd-b3b6-0f525bbd522a" providerId="ADAL" clId="{BCDF96B1-BDC4-4A19-B1A2-6B0A8D2D1F0D}" dt="2022-05-10T13:57:00.920" v="3985" actId="313"/>
          <ac:spMkLst>
            <pc:docMk/>
            <pc:sldMk cId="2143866438" sldId="341"/>
            <ac:spMk id="4" creationId="{476676AE-FA45-8017-7B56-0F229B054B72}"/>
          </ac:spMkLst>
        </pc:spChg>
        <pc:spChg chg="add mod">
          <ac:chgData name="Akram, Shahmir 6" userId="190a1fb1-c17d-40bd-b3b6-0f525bbd522a" providerId="ADAL" clId="{BCDF96B1-BDC4-4A19-B1A2-6B0A8D2D1F0D}" dt="2022-05-10T13:30:40.737" v="3087" actId="14861"/>
          <ac:spMkLst>
            <pc:docMk/>
            <pc:sldMk cId="2143866438" sldId="341"/>
            <ac:spMk id="5" creationId="{BC45E0F3-297B-2FA6-967B-9AB91D38745E}"/>
          </ac:spMkLst>
        </pc:spChg>
        <pc:picChg chg="add mod">
          <ac:chgData name="Akram, Shahmir 6" userId="190a1fb1-c17d-40bd-b3b6-0f525bbd522a" providerId="ADAL" clId="{BCDF96B1-BDC4-4A19-B1A2-6B0A8D2D1F0D}" dt="2022-05-10T13:30:32.266" v="3086" actId="1076"/>
          <ac:picMkLst>
            <pc:docMk/>
            <pc:sldMk cId="2143866438" sldId="341"/>
            <ac:picMk id="6" creationId="{ADC76263-76D3-DC5B-5982-46D52C8FE62B}"/>
          </ac:picMkLst>
        </pc:picChg>
        <pc:picChg chg="add mod">
          <ac:chgData name="Akram, Shahmir 6" userId="190a1fb1-c17d-40bd-b3b6-0f525bbd522a" providerId="ADAL" clId="{BCDF96B1-BDC4-4A19-B1A2-6B0A8D2D1F0D}" dt="2022-05-10T13:30:32.266" v="3086" actId="1076"/>
          <ac:picMkLst>
            <pc:docMk/>
            <pc:sldMk cId="2143866438" sldId="341"/>
            <ac:picMk id="7" creationId="{FC9FB9F9-C2E3-1692-B323-1E445BD0EE33}"/>
          </ac:picMkLst>
        </pc:picChg>
        <pc:picChg chg="add mod">
          <ac:chgData name="Akram, Shahmir 6" userId="190a1fb1-c17d-40bd-b3b6-0f525bbd522a" providerId="ADAL" clId="{BCDF96B1-BDC4-4A19-B1A2-6B0A8D2D1F0D}" dt="2022-05-10T13:56:52.954" v="3983" actId="27614"/>
          <ac:picMkLst>
            <pc:docMk/>
            <pc:sldMk cId="2143866438" sldId="341"/>
            <ac:picMk id="9" creationId="{DE5C8CE2-C91D-EC26-475B-BC5A2423C9FE}"/>
          </ac:picMkLst>
        </pc:picChg>
      </pc:sldChg>
      <pc:sldChg chg="addSp delSp modSp new mod modAnim">
        <pc:chgData name="Akram, Shahmir 6" userId="190a1fb1-c17d-40bd-b3b6-0f525bbd522a" providerId="ADAL" clId="{BCDF96B1-BDC4-4A19-B1A2-6B0A8D2D1F0D}" dt="2022-05-10T14:01:24.919" v="4009"/>
        <pc:sldMkLst>
          <pc:docMk/>
          <pc:sldMk cId="2057064086" sldId="342"/>
        </pc:sldMkLst>
        <pc:spChg chg="del">
          <ac:chgData name="Akram, Shahmir 6" userId="190a1fb1-c17d-40bd-b3b6-0f525bbd522a" providerId="ADAL" clId="{BCDF96B1-BDC4-4A19-B1A2-6B0A8D2D1F0D}" dt="2022-05-10T13:38:18.066" v="3436" actId="478"/>
          <ac:spMkLst>
            <pc:docMk/>
            <pc:sldMk cId="2057064086" sldId="342"/>
            <ac:spMk id="2" creationId="{818E5924-36AA-85DD-2045-A7EBF467C9D1}"/>
          </ac:spMkLst>
        </pc:spChg>
        <pc:spChg chg="del">
          <ac:chgData name="Akram, Shahmir 6" userId="190a1fb1-c17d-40bd-b3b6-0f525bbd522a" providerId="ADAL" clId="{BCDF96B1-BDC4-4A19-B1A2-6B0A8D2D1F0D}" dt="2022-05-10T13:38:18.066" v="3436" actId="478"/>
          <ac:spMkLst>
            <pc:docMk/>
            <pc:sldMk cId="2057064086" sldId="342"/>
            <ac:spMk id="3" creationId="{CA899841-E3EF-A83C-F787-B409D673BF98}"/>
          </ac:spMkLst>
        </pc:spChg>
        <pc:spChg chg="mod">
          <ac:chgData name="Akram, Shahmir 6" userId="190a1fb1-c17d-40bd-b3b6-0f525bbd522a" providerId="ADAL" clId="{BCDF96B1-BDC4-4A19-B1A2-6B0A8D2D1F0D}" dt="2022-05-10T13:58:40.020" v="3990" actId="14100"/>
          <ac:spMkLst>
            <pc:docMk/>
            <pc:sldMk cId="2057064086" sldId="342"/>
            <ac:spMk id="4" creationId="{143EF3E9-7446-2125-7283-9078B5A38869}"/>
          </ac:spMkLst>
        </pc:spChg>
        <pc:spChg chg="add mod">
          <ac:chgData name="Akram, Shahmir 6" userId="190a1fb1-c17d-40bd-b3b6-0f525bbd522a" providerId="ADAL" clId="{BCDF96B1-BDC4-4A19-B1A2-6B0A8D2D1F0D}" dt="2022-05-10T13:38:57.196" v="3442" actId="14861"/>
          <ac:spMkLst>
            <pc:docMk/>
            <pc:sldMk cId="2057064086" sldId="342"/>
            <ac:spMk id="6" creationId="{CB669DA4-7CA9-1265-6112-7DE63824E7B2}"/>
          </ac:spMkLst>
        </pc:spChg>
        <pc:picChg chg="add del">
          <ac:chgData name="Akram, Shahmir 6" userId="190a1fb1-c17d-40bd-b3b6-0f525bbd522a" providerId="ADAL" clId="{BCDF96B1-BDC4-4A19-B1A2-6B0A8D2D1F0D}" dt="2022-05-10T13:38:30.668" v="3438"/>
          <ac:picMkLst>
            <pc:docMk/>
            <pc:sldMk cId="2057064086" sldId="342"/>
            <ac:picMk id="5" creationId="{FED25BCC-E3D4-A669-305A-21D45093D933}"/>
          </ac:picMkLst>
        </pc:picChg>
        <pc:picChg chg="add mod">
          <ac:chgData name="Akram, Shahmir 6" userId="190a1fb1-c17d-40bd-b3b6-0f525bbd522a" providerId="ADAL" clId="{BCDF96B1-BDC4-4A19-B1A2-6B0A8D2D1F0D}" dt="2022-05-10T13:38:46.397" v="3441" actId="1076"/>
          <ac:picMkLst>
            <pc:docMk/>
            <pc:sldMk cId="2057064086" sldId="342"/>
            <ac:picMk id="7" creationId="{DD39FBBD-6AE5-21AB-C6C6-CCA2410BB2D4}"/>
          </ac:picMkLst>
        </pc:picChg>
        <pc:picChg chg="add mod">
          <ac:chgData name="Akram, Shahmir 6" userId="190a1fb1-c17d-40bd-b3b6-0f525bbd522a" providerId="ADAL" clId="{BCDF96B1-BDC4-4A19-B1A2-6B0A8D2D1F0D}" dt="2022-05-10T13:38:46.397" v="3441" actId="1076"/>
          <ac:picMkLst>
            <pc:docMk/>
            <pc:sldMk cId="2057064086" sldId="342"/>
            <ac:picMk id="8" creationId="{200CA1B4-AB9C-93B0-1705-F3F8F25432BE}"/>
          </ac:picMkLst>
        </pc:picChg>
        <pc:picChg chg="add mod">
          <ac:chgData name="Akram, Shahmir 6" userId="190a1fb1-c17d-40bd-b3b6-0f525bbd522a" providerId="ADAL" clId="{BCDF96B1-BDC4-4A19-B1A2-6B0A8D2D1F0D}" dt="2022-05-10T13:58:38.982" v="3988" actId="27614"/>
          <ac:picMkLst>
            <pc:docMk/>
            <pc:sldMk cId="2057064086" sldId="342"/>
            <ac:picMk id="10" creationId="{687E43B2-DF1E-3D63-18E6-2FB3600CE44E}"/>
          </ac:picMkLst>
        </pc:picChg>
      </pc:sldChg>
      <pc:sldChg chg="addSp modSp add mod modAnim">
        <pc:chgData name="Akram, Shahmir 6" userId="190a1fb1-c17d-40bd-b3b6-0f525bbd522a" providerId="ADAL" clId="{BCDF96B1-BDC4-4A19-B1A2-6B0A8D2D1F0D}" dt="2022-05-10T14:01:39.846" v="4011"/>
        <pc:sldMkLst>
          <pc:docMk/>
          <pc:sldMk cId="2019448184" sldId="343"/>
        </pc:sldMkLst>
        <pc:spChg chg="mod">
          <ac:chgData name="Akram, Shahmir 6" userId="190a1fb1-c17d-40bd-b3b6-0f525bbd522a" providerId="ADAL" clId="{BCDF96B1-BDC4-4A19-B1A2-6B0A8D2D1F0D}" dt="2022-05-10T13:59:28.312" v="3994" actId="14100"/>
          <ac:spMkLst>
            <pc:docMk/>
            <pc:sldMk cId="2019448184" sldId="343"/>
            <ac:spMk id="4" creationId="{143EF3E9-7446-2125-7283-9078B5A38869}"/>
          </ac:spMkLst>
        </pc:spChg>
        <pc:picChg chg="add mod">
          <ac:chgData name="Akram, Shahmir 6" userId="190a1fb1-c17d-40bd-b3b6-0f525bbd522a" providerId="ADAL" clId="{BCDF96B1-BDC4-4A19-B1A2-6B0A8D2D1F0D}" dt="2022-05-10T13:59:15.651" v="3993" actId="27614"/>
          <ac:picMkLst>
            <pc:docMk/>
            <pc:sldMk cId="2019448184" sldId="343"/>
            <ac:picMk id="3" creationId="{3AE7D717-A6AE-BC93-966A-661297EAF754}"/>
          </ac:picMkLst>
        </pc:picChg>
      </pc:sldChg>
      <pc:sldChg chg="modSp add mod modTransition modClrScheme chgLayout">
        <pc:chgData name="Akram, Shahmir 6" userId="190a1fb1-c17d-40bd-b3b6-0f525bbd522a" providerId="ADAL" clId="{BCDF96B1-BDC4-4A19-B1A2-6B0A8D2D1F0D}" dt="2022-05-10T13:47:59.643" v="3913" actId="1076"/>
        <pc:sldMkLst>
          <pc:docMk/>
          <pc:sldMk cId="1564531715" sldId="346"/>
        </pc:sldMkLst>
        <pc:spChg chg="mod ord">
          <ac:chgData name="Akram, Shahmir 6" userId="190a1fb1-c17d-40bd-b3b6-0f525bbd522a" providerId="ADAL" clId="{BCDF96B1-BDC4-4A19-B1A2-6B0A8D2D1F0D}" dt="2022-05-10T13:47:59.643" v="3913" actId="1076"/>
          <ac:spMkLst>
            <pc:docMk/>
            <pc:sldMk cId="1564531715" sldId="346"/>
            <ac:spMk id="2" creationId="{3083CBD7-1E80-4C23-8D57-B49BC27781EB}"/>
          </ac:spMkLst>
        </pc:spChg>
        <pc:spChg chg="mod ord">
          <ac:chgData name="Akram, Shahmir 6" userId="190a1fb1-c17d-40bd-b3b6-0f525bbd522a" providerId="ADAL" clId="{BCDF96B1-BDC4-4A19-B1A2-6B0A8D2D1F0D}" dt="2022-05-10T13:47:45.967" v="3911" actId="27636"/>
          <ac:spMkLst>
            <pc:docMk/>
            <pc:sldMk cId="1564531715" sldId="346"/>
            <ac:spMk id="3" creationId="{6639B805-95C7-430A-BCF3-EA635A98F008}"/>
          </ac:spMkLst>
        </pc:spChg>
      </pc:sldChg>
      <pc:sldChg chg="modSp add mod modTransition modClrScheme chgLayout">
        <pc:chgData name="Akram, Shahmir 6" userId="190a1fb1-c17d-40bd-b3b6-0f525bbd522a" providerId="ADAL" clId="{BCDF96B1-BDC4-4A19-B1A2-6B0A8D2D1F0D}" dt="2022-05-10T13:48:32.405" v="3950" actId="1076"/>
        <pc:sldMkLst>
          <pc:docMk/>
          <pc:sldMk cId="999487244" sldId="347"/>
        </pc:sldMkLst>
        <pc:spChg chg="mod ord">
          <ac:chgData name="Akram, Shahmir 6" userId="190a1fb1-c17d-40bd-b3b6-0f525bbd522a" providerId="ADAL" clId="{BCDF96B1-BDC4-4A19-B1A2-6B0A8D2D1F0D}" dt="2022-05-10T13:48:30.084" v="3949" actId="1076"/>
          <ac:spMkLst>
            <pc:docMk/>
            <pc:sldMk cId="999487244" sldId="347"/>
            <ac:spMk id="2" creationId="{37335AF6-9C73-49AB-B23E-6F247F209A18}"/>
          </ac:spMkLst>
        </pc:spChg>
        <pc:spChg chg="mod ord">
          <ac:chgData name="Akram, Shahmir 6" userId="190a1fb1-c17d-40bd-b3b6-0f525bbd522a" providerId="ADAL" clId="{BCDF96B1-BDC4-4A19-B1A2-6B0A8D2D1F0D}" dt="2022-05-10T13:48:26.844" v="3948" actId="14100"/>
          <ac:spMkLst>
            <pc:docMk/>
            <pc:sldMk cId="999487244" sldId="347"/>
            <ac:spMk id="3" creationId="{FD56E1AB-BA34-4ED8-8774-6895768873D1}"/>
          </ac:spMkLst>
        </pc:spChg>
        <pc:picChg chg="mod">
          <ac:chgData name="Akram, Shahmir 6" userId="190a1fb1-c17d-40bd-b3b6-0f525bbd522a" providerId="ADAL" clId="{BCDF96B1-BDC4-4A19-B1A2-6B0A8D2D1F0D}" dt="2022-05-10T13:48:32.405" v="3950" actId="1076"/>
          <ac:picMkLst>
            <pc:docMk/>
            <pc:sldMk cId="999487244" sldId="347"/>
            <ac:picMk id="4" creationId="{BE54D332-9D39-4CB6-BA8E-938DF1D1DC23}"/>
          </ac:picMkLst>
        </pc:picChg>
      </pc:sldChg>
      <pc:sldChg chg="modSp add mod modTransition">
        <pc:chgData name="Akram, Shahmir 6" userId="190a1fb1-c17d-40bd-b3b6-0f525bbd522a" providerId="ADAL" clId="{BCDF96B1-BDC4-4A19-B1A2-6B0A8D2D1F0D}" dt="2022-05-10T13:45:07.492" v="3901" actId="1076"/>
        <pc:sldMkLst>
          <pc:docMk/>
          <pc:sldMk cId="1268374443" sldId="352"/>
        </pc:sldMkLst>
        <pc:spChg chg="mod">
          <ac:chgData name="Akram, Shahmir 6" userId="190a1fb1-c17d-40bd-b3b6-0f525bbd522a" providerId="ADAL" clId="{BCDF96B1-BDC4-4A19-B1A2-6B0A8D2D1F0D}" dt="2022-05-10T13:45:07.492" v="3901" actId="1076"/>
          <ac:spMkLst>
            <pc:docMk/>
            <pc:sldMk cId="1268374443" sldId="352"/>
            <ac:spMk id="2" creationId="{213B634E-D9CA-4DF7-9E7D-CDA88561CDBD}"/>
          </ac:spMkLst>
        </pc:spChg>
        <pc:spChg chg="mod">
          <ac:chgData name="Akram, Shahmir 6" userId="190a1fb1-c17d-40bd-b3b6-0f525bbd522a" providerId="ADAL" clId="{BCDF96B1-BDC4-4A19-B1A2-6B0A8D2D1F0D}" dt="2022-05-10T13:45:04.845" v="3900" actId="1076"/>
          <ac:spMkLst>
            <pc:docMk/>
            <pc:sldMk cId="1268374443" sldId="352"/>
            <ac:spMk id="4" creationId="{B8AFD3FC-CFE3-470E-8E64-46411EE405C2}"/>
          </ac:spMkLst>
        </pc:spChg>
        <pc:picChg chg="mod">
          <ac:chgData name="Akram, Shahmir 6" userId="190a1fb1-c17d-40bd-b3b6-0f525bbd522a" providerId="ADAL" clId="{BCDF96B1-BDC4-4A19-B1A2-6B0A8D2D1F0D}" dt="2022-05-10T13:45:00.811" v="3899" actId="14100"/>
          <ac:picMkLst>
            <pc:docMk/>
            <pc:sldMk cId="1268374443" sldId="352"/>
            <ac:picMk id="5" creationId="{11E3EB82-62A8-400C-BF94-B2483C042E64}"/>
          </ac:picMkLst>
        </pc:picChg>
      </pc:sldChg>
      <pc:sldChg chg="modSp add mod modTransition">
        <pc:chgData name="Akram, Shahmir 6" userId="190a1fb1-c17d-40bd-b3b6-0f525bbd522a" providerId="ADAL" clId="{BCDF96B1-BDC4-4A19-B1A2-6B0A8D2D1F0D}" dt="2022-05-10T13:45:27.449" v="3905" actId="1076"/>
        <pc:sldMkLst>
          <pc:docMk/>
          <pc:sldMk cId="184192288" sldId="353"/>
        </pc:sldMkLst>
        <pc:spChg chg="mod">
          <ac:chgData name="Akram, Shahmir 6" userId="190a1fb1-c17d-40bd-b3b6-0f525bbd522a" providerId="ADAL" clId="{BCDF96B1-BDC4-4A19-B1A2-6B0A8D2D1F0D}" dt="2022-05-10T13:45:27.449" v="3905" actId="1076"/>
          <ac:spMkLst>
            <pc:docMk/>
            <pc:sldMk cId="184192288" sldId="353"/>
            <ac:spMk id="2" creationId="{C189F46A-369D-49BB-87E4-1750742B0149}"/>
          </ac:spMkLst>
        </pc:spChg>
        <pc:spChg chg="mod">
          <ac:chgData name="Akram, Shahmir 6" userId="190a1fb1-c17d-40bd-b3b6-0f525bbd522a" providerId="ADAL" clId="{BCDF96B1-BDC4-4A19-B1A2-6B0A8D2D1F0D}" dt="2022-05-10T13:45:24.865" v="3904" actId="1076"/>
          <ac:spMkLst>
            <pc:docMk/>
            <pc:sldMk cId="184192288" sldId="353"/>
            <ac:spMk id="4" creationId="{DECCBFE4-CDE7-4369-8679-7645F0169020}"/>
          </ac:spMkLst>
        </pc:spChg>
        <pc:picChg chg="mod">
          <ac:chgData name="Akram, Shahmir 6" userId="190a1fb1-c17d-40bd-b3b6-0f525bbd522a" providerId="ADAL" clId="{BCDF96B1-BDC4-4A19-B1A2-6B0A8D2D1F0D}" dt="2022-05-10T13:45:14.067" v="3903" actId="1076"/>
          <ac:picMkLst>
            <pc:docMk/>
            <pc:sldMk cId="184192288" sldId="353"/>
            <ac:picMk id="5" creationId="{E259D15D-0D47-44E9-A8E3-7372A77A100E}"/>
          </ac:picMkLst>
        </pc:picChg>
      </pc:sldChg>
      <pc:sldChg chg="add modTransition">
        <pc:chgData name="Akram, Shahmir 6" userId="190a1fb1-c17d-40bd-b3b6-0f525bbd522a" providerId="ADAL" clId="{BCDF96B1-BDC4-4A19-B1A2-6B0A8D2D1F0D}" dt="2022-05-10T13:44:38.823" v="3894"/>
        <pc:sldMkLst>
          <pc:docMk/>
          <pc:sldMk cId="314479302" sldId="356"/>
        </pc:sldMkLst>
      </pc:sldChg>
      <pc:sldChg chg="modSp add mod modTransition">
        <pc:chgData name="Akram, Shahmir 6" userId="190a1fb1-c17d-40bd-b3b6-0f525bbd522a" providerId="ADAL" clId="{BCDF96B1-BDC4-4A19-B1A2-6B0A8D2D1F0D}" dt="2022-05-10T13:45:44.298" v="3908" actId="14100"/>
        <pc:sldMkLst>
          <pc:docMk/>
          <pc:sldMk cId="4154106817" sldId="358"/>
        </pc:sldMkLst>
        <pc:spChg chg="mod">
          <ac:chgData name="Akram, Shahmir 6" userId="190a1fb1-c17d-40bd-b3b6-0f525bbd522a" providerId="ADAL" clId="{BCDF96B1-BDC4-4A19-B1A2-6B0A8D2D1F0D}" dt="2022-05-10T13:45:36.504" v="3906" actId="207"/>
          <ac:spMkLst>
            <pc:docMk/>
            <pc:sldMk cId="4154106817" sldId="358"/>
            <ac:spMk id="4" creationId="{B0CA6082-98E3-4F7B-9C28-6146000AA33B}"/>
          </ac:spMkLst>
        </pc:spChg>
        <pc:spChg chg="mod">
          <ac:chgData name="Akram, Shahmir 6" userId="190a1fb1-c17d-40bd-b3b6-0f525bbd522a" providerId="ADAL" clId="{BCDF96B1-BDC4-4A19-B1A2-6B0A8D2D1F0D}" dt="2022-05-10T13:45:44.298" v="3908" actId="14100"/>
          <ac:spMkLst>
            <pc:docMk/>
            <pc:sldMk cId="4154106817" sldId="358"/>
            <ac:spMk id="6" creationId="{841012DE-EAA8-4912-B759-95F39E367D1B}"/>
          </ac:spMkLst>
        </pc:spChg>
      </pc:sldChg>
    </pc:docChg>
  </pc:docChgLst>
  <pc:docChgLst>
    <pc:chgData name="Bryan, Lucy 5" userId="S::bryanl5@lsbu.ac.uk::356498cd-a386-49db-999a-e85f2ae87595" providerId="AD" clId="Web-{E5E3F502-6DF8-4D68-B317-2CCA69B981E9}"/>
    <pc:docChg chg="modSld">
      <pc:chgData name="Bryan, Lucy 5" userId="S::bryanl5@lsbu.ac.uk::356498cd-a386-49db-999a-e85f2ae87595" providerId="AD" clId="Web-{E5E3F502-6DF8-4D68-B317-2CCA69B981E9}" dt="2022-10-12T12:39:05.250" v="0" actId="20577"/>
      <pc:docMkLst>
        <pc:docMk/>
      </pc:docMkLst>
      <pc:sldChg chg="modSp">
        <pc:chgData name="Bryan, Lucy 5" userId="S::bryanl5@lsbu.ac.uk::356498cd-a386-49db-999a-e85f2ae87595" providerId="AD" clId="Web-{E5E3F502-6DF8-4D68-B317-2CCA69B981E9}" dt="2022-10-12T12:39:05.250" v="0" actId="20577"/>
        <pc:sldMkLst>
          <pc:docMk/>
          <pc:sldMk cId="1029078663" sldId="261"/>
        </pc:sldMkLst>
        <pc:spChg chg="mod">
          <ac:chgData name="Bryan, Lucy 5" userId="S::bryanl5@lsbu.ac.uk::356498cd-a386-49db-999a-e85f2ae87595" providerId="AD" clId="Web-{E5E3F502-6DF8-4D68-B317-2CCA69B981E9}" dt="2022-10-12T12:39:05.250" v="0" actId="20577"/>
          <ac:spMkLst>
            <pc:docMk/>
            <pc:sldMk cId="1029078663" sldId="261"/>
            <ac:spMk id="2" creationId="{A4E4192C-19BE-124D-9693-4D79CECA80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783B1-ABBD-463E-9282-537598AFE3A4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8E342-2204-41A3-A8D5-839764FEC3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83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40868-D01C-9646-A393-839686B605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103563"/>
            <a:ext cx="9144000" cy="896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Course or presentation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A6F0A-D717-C940-A906-26A6BC0D80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11638"/>
            <a:ext cx="9144000" cy="6220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17971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750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5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8868DB-9158-BE45-9795-39A4B0E2F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604"/>
            <a:ext cx="5052392" cy="37296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FEAD33-26DE-584E-89FB-B9DE280D91F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1408" y="1883604"/>
            <a:ext cx="5052392" cy="372967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24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575"/>
            <a:ext cx="7634288" cy="3479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D126BF-A6E5-1F4D-9860-D7773AE145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29650" y="1806574"/>
            <a:ext cx="2724150" cy="3479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8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C7D6-FF52-A34C-8F97-17E38C8C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2069"/>
            <a:ext cx="9144000" cy="1693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8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8780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9280"/>
            <a:ext cx="10515600" cy="32809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52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611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567"/>
            <a:ext cx="7634288" cy="333935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D126BF-A6E5-1F4D-9860-D7773AE145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29650" y="2317567"/>
            <a:ext cx="2724150" cy="333935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82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C7D6-FF52-A34C-8F97-17E38C8C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2069"/>
            <a:ext cx="9144000" cy="1693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99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67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6177"/>
            <a:ext cx="10515600" cy="34750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86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67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4051BB-EA6D-0A40-9A11-6F7809C63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9708"/>
            <a:ext cx="5052392" cy="35034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E1431A1-21A9-2940-BD0E-B5E063B11F7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1408" y="2519708"/>
            <a:ext cx="5052392" cy="350340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170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9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779"/>
            <a:ext cx="7634288" cy="3479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D126BF-A6E5-1F4D-9860-D7773AE145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29650" y="2263778"/>
            <a:ext cx="2724150" cy="3479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8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925"/>
            <a:ext cx="10515600" cy="37296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88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C7D6-FF52-A34C-8F97-17E38C8C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2069"/>
            <a:ext cx="9144000" cy="1693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610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67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5CBBC2-19A3-314B-8739-6B2F02F4E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9708"/>
            <a:ext cx="5052392" cy="33826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CCFF7F-3CDA-784D-BD87-E31ABBA7250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1408" y="2519708"/>
            <a:ext cx="5052392" cy="338261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287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9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779"/>
            <a:ext cx="7634288" cy="33839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D126BF-A6E5-1F4D-9860-D7773AE145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29650" y="2263778"/>
            <a:ext cx="2724150" cy="338398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89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9A50-AB82-A047-9FDB-89A0382D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5809" y="2714885"/>
            <a:ext cx="4956748" cy="2387600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77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3D4D-9C97-494D-A652-9C657E04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015" y="1132669"/>
            <a:ext cx="5373835" cy="131158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E9D2-E4B1-DA4D-9329-C5288CF4C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015" y="2593170"/>
            <a:ext cx="5373835" cy="34933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555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9A50-AB82-A047-9FDB-89A0382D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5809" y="2235200"/>
            <a:ext cx="4956748" cy="2387600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935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3D4D-9C97-494D-A652-9C657E04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1" y="1057275"/>
            <a:ext cx="5233988" cy="117235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E9D2-E4B1-DA4D-9329-C5288CF4C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364570"/>
            <a:ext cx="5233988" cy="32647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062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9A50-AB82-A047-9FDB-89A0382D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252" y="2235200"/>
            <a:ext cx="4956748" cy="2387600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170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3D4D-9C97-494D-A652-9C657E04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753" y="1039743"/>
            <a:ext cx="5538787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E9D2-E4B1-DA4D-9329-C5288CF4C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3" y="2500243"/>
            <a:ext cx="5538787" cy="32147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114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9A50-AB82-A047-9FDB-89A0382D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252" y="2235200"/>
            <a:ext cx="4956748" cy="2387600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3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BB731-29AB-DB49-B913-508ACC2E3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0275" y="741363"/>
            <a:ext cx="6214853" cy="2387600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55E9F3-87D5-A042-81C6-12836A394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0275" y="3297238"/>
            <a:ext cx="621485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131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3D4D-9C97-494D-A652-9C657E04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753" y="1039743"/>
            <a:ext cx="5538787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E9D2-E4B1-DA4D-9329-C5288CF4C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3" y="2500243"/>
            <a:ext cx="5538787" cy="332353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582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9A50-AB82-A047-9FDB-89A0382D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9964" y="2103437"/>
            <a:ext cx="5503836" cy="26511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199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3D4D-9C97-494D-A652-9C657E04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6" y="842962"/>
            <a:ext cx="5686429" cy="109061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E9D2-E4B1-DA4D-9329-C5288CF4C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6" y="2068513"/>
            <a:ext cx="5686429" cy="39465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505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9A50-AB82-A047-9FDB-89A0382D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252" y="2235200"/>
            <a:ext cx="495674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187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3D4D-9C97-494D-A652-9C657E04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753" y="957857"/>
            <a:ext cx="5538787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E9D2-E4B1-DA4D-9329-C5288CF4C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3" y="2418357"/>
            <a:ext cx="5538787" cy="332353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1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318B1-E149-EF45-87FB-F1D66C19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3931" y="574676"/>
            <a:ext cx="6343650" cy="993326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44836-85F3-9949-AE53-AD13E2804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3931" y="1825625"/>
            <a:ext cx="6343650" cy="32607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3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B5E6A0C-A620-EB40-9CBE-0C919B71B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0637"/>
            <a:ext cx="9144000" cy="1736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6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925"/>
            <a:ext cx="10515600" cy="37296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925"/>
            <a:ext cx="5052392" cy="37296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DF66CE-4996-1F46-8AE8-962EBE9F8BD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1408" y="2320925"/>
            <a:ext cx="5052392" cy="372967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3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0E3A-8FFE-8041-B799-90C895D4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33911-4CBA-744B-B851-5F85CFAE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925"/>
            <a:ext cx="7634288" cy="37296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D126BF-A6E5-1F4D-9860-D7773AE145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29650" y="2320925"/>
            <a:ext cx="2724150" cy="372967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7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C7D6-FF52-A34C-8F97-17E38C8CC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1275"/>
            <a:ext cx="9144000" cy="16954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3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10.xml.rels><?xml version="1.0" encoding="UTF-8" standalone="yes" ?><Relationships xmlns="http://schemas.openxmlformats.org/package/2006/relationships"><Relationship Id="rId3" Target="../theme/theme10.xml" Type="http://schemas.openxmlformats.org/officeDocument/2006/relationships/theme"/><Relationship Id="rId2" Target="../slideLayouts/slideLayout28.xml" Type="http://schemas.openxmlformats.org/officeDocument/2006/relationships/slideLayout"/><Relationship Id="rId1" Target="../slideLayouts/slideLayout27.xml" Type="http://schemas.openxmlformats.org/officeDocument/2006/relationships/slideLayout"/><Relationship Id="rId5" Target="../media/image2.emf" Type="http://schemas.openxmlformats.org/officeDocument/2006/relationships/image"/><Relationship Id="rId4" Target="../media/image11.jpeg" Type="http://schemas.openxmlformats.org/officeDocument/2006/relationships/image"/></Relationships>
</file>

<file path=ppt/slideMasters/_rels/slideMaster11.xml.rels><?xml version="1.0" encoding="UTF-8" standalone="yes" ?><Relationships xmlns="http://schemas.openxmlformats.org/package/2006/relationships"><Relationship Id="rId3" Target="../theme/theme11.xml" Type="http://schemas.openxmlformats.org/officeDocument/2006/relationships/theme"/><Relationship Id="rId2" Target="../slideLayouts/slideLayout30.xml" Type="http://schemas.openxmlformats.org/officeDocument/2006/relationships/slideLayout"/><Relationship Id="rId1" Target="../slideLayouts/slideLayout29.xml" Type="http://schemas.openxmlformats.org/officeDocument/2006/relationships/slideLayout"/><Relationship Id="rId5" Target="../media/image2.emf" Type="http://schemas.openxmlformats.org/officeDocument/2006/relationships/image"/><Relationship Id="rId4" Target="../media/image12.jpeg" Type="http://schemas.openxmlformats.org/officeDocument/2006/relationships/image"/></Relationships>
</file>

<file path=ppt/slideMasters/_rels/slideMaster12.xml.rels><?xml version="1.0" encoding="UTF-8" standalone="yes" ?><Relationships xmlns="http://schemas.openxmlformats.org/package/2006/relationships"><Relationship Id="rId3" Target="../theme/theme12.xml" Type="http://schemas.openxmlformats.org/officeDocument/2006/relationships/theme"/><Relationship Id="rId2" Target="../slideLayouts/slideLayout32.xml" Type="http://schemas.openxmlformats.org/officeDocument/2006/relationships/slideLayout"/><Relationship Id="rId1" Target="../slideLayouts/slideLayout31.xml" Type="http://schemas.openxmlformats.org/officeDocument/2006/relationships/slideLayout"/><Relationship Id="rId5" Target="../media/image2.emf" Type="http://schemas.openxmlformats.org/officeDocument/2006/relationships/image"/><Relationship Id="rId4" Target="../media/image13.jpeg" Type="http://schemas.openxmlformats.org/officeDocument/2006/relationships/image"/></Relationships>
</file>

<file path=ppt/slideMasters/_rels/slideMaster13.xml.rels><?xml version="1.0" encoding="UTF-8" standalone="yes" ?><Relationships xmlns="http://schemas.openxmlformats.org/package/2006/relationships"><Relationship Id="rId3" Target="../theme/theme13.xml" Type="http://schemas.openxmlformats.org/officeDocument/2006/relationships/theme"/><Relationship Id="rId2" Target="../slideLayouts/slideLayout34.xml" Type="http://schemas.openxmlformats.org/officeDocument/2006/relationships/slideLayout"/><Relationship Id="rId1" Target="../slideLayouts/slideLayout33.xml" Type="http://schemas.openxmlformats.org/officeDocument/2006/relationships/slideLayout"/><Relationship Id="rId5" Target="../media/image2.emf" Type="http://schemas.openxmlformats.org/officeDocument/2006/relationships/image"/><Relationship Id="rId4" Target="../media/image14.jpeg" Type="http://schemas.openxmlformats.org/officeDocument/2006/relationships/image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emf"/><Relationship Id="rId5" Type="http://schemas.openxmlformats.org/officeDocument/2006/relationships/image" Target="../media/image6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.emf"/><Relationship Id="rId5" Type="http://schemas.openxmlformats.org/officeDocument/2006/relationships/image" Target="../media/image8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emf"/><Relationship Id="rId4" Type="http://schemas.openxmlformats.org/officeDocument/2006/relationships/image" Target="../media/image9.png"/></Relationships>
</file>

<file path=ppt/slideMasters/_rels/slideMaster9.xml.rels><?xml version="1.0" encoding="UTF-8" standalone="yes" ?><Relationships xmlns="http://schemas.openxmlformats.org/package/2006/relationships"><Relationship Id="rId3" Target="../theme/theme9.xml" Type="http://schemas.openxmlformats.org/officeDocument/2006/relationships/theme"/><Relationship Id="rId2" Target="../slideLayouts/slideLayout26.xml" Type="http://schemas.openxmlformats.org/officeDocument/2006/relationships/slideLayout"/><Relationship Id="rId1" Target="../slideLayouts/slideLayout25.xml" Type="http://schemas.openxmlformats.org/officeDocument/2006/relationships/slideLayout"/><Relationship Id="rId5" Target="../media/image2.emf" Type="http://schemas.openxmlformats.org/officeDocument/2006/relationships/image"/><Relationship Id="rId4" Target="../media/image10.jpeg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B1D24E-F0BC-E54C-AEA3-30529DFE3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9B5E0-C209-0D44-8133-DA0C274D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30D249-D5F6-F645-B977-885990401C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9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2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C4BBD-6F9D-EC47-BBD4-A6D79B20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74" y="896471"/>
            <a:ext cx="5538787" cy="10371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7D82-C647-CD42-91DA-8A196E91C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7874" y="2068513"/>
            <a:ext cx="5538787" cy="3668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1EE71B-D75A-D046-A5AF-F8D3AC24081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4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C4BBD-6F9D-EC47-BBD4-A6D79B20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829" y="842962"/>
            <a:ext cx="5538787" cy="1090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7D82-C647-CD42-91DA-8A196E91C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5829" y="2068513"/>
            <a:ext cx="5538787" cy="394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A37934-C7D8-9643-9E43-CE219F2986D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1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C4BBD-6F9D-EC47-BBD4-A6D79B20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217" y="608013"/>
            <a:ext cx="55387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7D82-C647-CD42-91DA-8A196E91C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12217" y="2068513"/>
            <a:ext cx="5538787" cy="394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FC0ED6-1C28-454E-A8B9-4E0DD76F147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16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C4BBD-6F9D-EC47-BBD4-A6D79B20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48" y="1108364"/>
            <a:ext cx="5538787" cy="825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7D82-C647-CD42-91DA-8A196E91C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48" y="2068513"/>
            <a:ext cx="5538787" cy="3681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F2F800-9B8A-7141-88A6-74F585540ED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7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9C709C-A7A3-1B4B-A121-63C8C79E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0150" y="365126"/>
            <a:ext cx="6989774" cy="993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FC74C-1916-F740-AFB5-F240830D1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0149" y="1825625"/>
            <a:ext cx="6989775" cy="326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391743-AFAC-6D4F-8303-85AF57AE8DE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0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A217EB-4C28-D44A-9DB2-225846B4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3500"/>
            <a:ext cx="10515600" cy="85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77A00-66F4-564E-9082-9A06BA18C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20925"/>
            <a:ext cx="10515600" cy="3710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735545-32A6-A94F-92DD-AC7D5C37231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00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8" r:id="rId3"/>
    <p:sldLayoutId id="214748371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01926-A060-9B4D-BB3C-0F24377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6B09F-E9AE-564D-B27D-AD209CDC2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42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58CBE7-6F8E-2748-B4F4-3D7C8B34B07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2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6" r:id="rId2"/>
    <p:sldLayoutId id="2147483719" r:id="rId3"/>
    <p:sldLayoutId id="214748367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01926-A060-9B4D-BB3C-0F24377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6B09F-E9AE-564D-B27D-AD209CDC2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758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8802CD-587F-7B4A-8AED-13E31AB7319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6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01926-A060-9B4D-BB3C-0F24377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6B09F-E9AE-564D-B27D-AD209CDC2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0A3D74-291C-FE48-8122-C7D8D6B89BE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3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720" r:id="rId3"/>
    <p:sldLayoutId id="214748368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01926-A060-9B4D-BB3C-0F24377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6B09F-E9AE-564D-B27D-AD209CDC2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9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CEB6E-0D16-4848-B3CA-8BBF696D312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7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C4BBD-6F9D-EC47-BBD4-A6D79B20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6357" y="697658"/>
            <a:ext cx="55387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7D82-C647-CD42-91DA-8A196E91C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6357" y="2158158"/>
            <a:ext cx="5538787" cy="394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31099A-0846-594F-9DB7-FD9AA439D8B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C4BBD-6F9D-EC47-BBD4-A6D79B20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6" y="828675"/>
            <a:ext cx="5638804" cy="1104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7D82-C647-CD42-91DA-8A196E91C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6" y="2068514"/>
            <a:ext cx="5638804" cy="363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695BE5-A9DF-BF4B-93A0-3332F0F009D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8775" y="6174998"/>
            <a:ext cx="1581150" cy="4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3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https://youtu.be/apyJMAUboAs" TargetMode="External" Type="http://schemas.openxmlformats.org/officeDocument/2006/relationships/hyperlink"/><Relationship Id="rId1" Target="../slideLayouts/slideLayout20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https://youtu.be/dH4QJRVkcac" TargetMode="External" Type="http://schemas.openxmlformats.org/officeDocument/2006/relationships/hyperlink"/><Relationship Id="rId1" Target="../slideLayouts/slideLayout20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youtu.be/58jQJ5_Doik" TargetMode="Externa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lsbu.ac.uk/study/course-finder/bsc-hons-baking-science-and-technology-2022-23" TargetMode="Externa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r/1jvcFVYGJb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4192C-19BE-124D-9693-4D79CECA8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149" y="3474489"/>
            <a:ext cx="10767701" cy="896937"/>
          </a:xfrm>
        </p:spPr>
        <p:txBody>
          <a:bodyPr>
            <a:noAutofit/>
          </a:bodyPr>
          <a:lstStyle/>
          <a:p>
            <a:r>
              <a:rPr lang="en-GB" sz="4800" dirty="0">
                <a:latin typeface="Arial"/>
                <a:cs typeface="Arial"/>
              </a:rPr>
              <a:t>Subject DIY – Baking Science and Technology BSc (Hons)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B0FDAC6-14B1-6442-A18C-AD83E7E23F1C}"/>
              </a:ext>
            </a:extLst>
          </p:cNvPr>
          <p:cNvSpPr txBox="1">
            <a:spLocks/>
          </p:cNvSpPr>
          <p:nvPr/>
        </p:nvSpPr>
        <p:spPr>
          <a:xfrm>
            <a:off x="1440110" y="4522643"/>
            <a:ext cx="9144000" cy="62201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Student Recruitment and Outreach Team</a:t>
            </a:r>
          </a:p>
          <a:p>
            <a:r>
              <a:rPr lang="en-GB" dirty="0"/>
              <a:t>outreach@lsbu.ac.uk</a:t>
            </a:r>
          </a:p>
        </p:txBody>
      </p:sp>
    </p:spTree>
    <p:extLst>
      <p:ext uri="{BB962C8B-B14F-4D97-AF65-F5344CB8AC3E}">
        <p14:creationId xmlns:p14="http://schemas.microsoft.com/office/powerpoint/2010/main" val="102907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458666" y="0"/>
            <a:ext cx="10327152" cy="856456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Subject DIY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888" y="1404937"/>
            <a:ext cx="5967934" cy="30146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35376" y="4547492"/>
            <a:ext cx="365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Please click the image to begin the introduction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6708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247650" y="0"/>
            <a:ext cx="6848475" cy="856456"/>
          </a:xfrm>
        </p:spPr>
        <p:txBody>
          <a:bodyPr>
            <a:normAutofit fontScale="90000"/>
          </a:bodyPr>
          <a:lstStyle/>
          <a:p>
            <a:r>
              <a:rPr lang="en-US" dirty="0"/>
              <a:t>Academic Lecture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831" y="1360117"/>
            <a:ext cx="6110288" cy="34508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5376" y="4874994"/>
            <a:ext cx="3258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Please click the image to begin the lecture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7525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04850" y="-94456"/>
            <a:ext cx="4086225" cy="904081"/>
          </a:xfrm>
        </p:spPr>
        <p:txBody>
          <a:bodyPr>
            <a:normAutofit/>
          </a:bodyPr>
          <a:lstStyle/>
          <a:p>
            <a:r>
              <a:rPr lang="en-US" sz="5400" dirty="0"/>
              <a:t>Activity</a:t>
            </a:r>
            <a:endParaRPr lang="en-GB" sz="5400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831" y="1360117"/>
            <a:ext cx="6110288" cy="34444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96943" y="4874994"/>
            <a:ext cx="4398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Please click the image to begin the activity demonstration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3339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400050" y="0"/>
            <a:ext cx="7543800" cy="904081"/>
          </a:xfrm>
        </p:spPr>
        <p:txBody>
          <a:bodyPr>
            <a:normAutofit/>
          </a:bodyPr>
          <a:lstStyle/>
          <a:p>
            <a:r>
              <a:rPr lang="en-US" sz="5400" dirty="0"/>
              <a:t>Activity Instructions</a:t>
            </a:r>
            <a:endParaRPr lang="en-GB" sz="5400" dirty="0"/>
          </a:p>
        </p:txBody>
      </p:sp>
      <p:sp>
        <p:nvSpPr>
          <p:cNvPr id="4" name="Rectangle 3"/>
          <p:cNvSpPr/>
          <p:nvPr/>
        </p:nvSpPr>
        <p:spPr>
          <a:xfrm>
            <a:off x="243840" y="1018869"/>
            <a:ext cx="115026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 one segment in the fridge, ideally in an airtight container and leave for at least 1 hour. Keep the other segment in an airtight container at room temperature approximately 20C.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you are ready to taste, wash or sanitise your hands.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 the chocolate from the fridge on a plate or clean piece of paper or napkin. This is sample 1.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your fingers, snap the chocolate in half. How hard is it to snap it ? Record this on the sheet below. Remember there is no right or wrong answer.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Then take a small bite and notice how hard it is to bite through. 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Record this on the sheet below.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Keep the chocolate in your mouth and wait for it to melt. Notice whether it melts quickly or slowly. 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Record this on the sheet below.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Finally notice how sweet the chocolate is.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 record it on your sheet.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Remember, you need to taste the chocolate from the fridge as soon as you take it out, so that it is still cold when you bite through it. If there is a food thermometer you can use, you can record the actual temperature when you taste.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Once you have finished with the chocolate from the fridge, drink some room temperature water or have a small bite of a plain cracker to clean you palate (don’t worry if you cannot do this).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Repeat the exercise with the second sample of chocolate kept at room temperature. This is sample 2. How does this chocolate compare with the one before?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Finally write down your observations. Have you observed anything else? Is the colour the same? Is the aroma the same? Is the cocoa flavour the same? </a:t>
            </a:r>
          </a:p>
          <a:p>
            <a:pPr>
              <a:spcAft>
                <a:spcPts val="0"/>
              </a:spcAft>
            </a:pP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08909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6814" y="14067"/>
            <a:ext cx="5035355" cy="1406769"/>
          </a:xfrm>
        </p:spPr>
        <p:txBody>
          <a:bodyPr>
            <a:normAutofit fontScale="90000"/>
          </a:bodyPr>
          <a:lstStyle/>
          <a:p>
            <a:r>
              <a:rPr dirty="0" lang="en-US" sz="5400"/>
              <a:t>Course Information</a:t>
            </a:r>
            <a:endParaRPr dirty="0" lang="en-GB" sz="5400"/>
          </a:p>
        </p:txBody>
      </p:sp>
      <p:sp>
        <p:nvSpPr>
          <p:cNvPr id="4" name="Rectangle 3"/>
          <p:cNvSpPr/>
          <p:nvPr/>
        </p:nvSpPr>
        <p:spPr>
          <a:xfrm>
            <a:off x="186814" y="6182640"/>
            <a:ext cx="49981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dirty="0" lang="en-GB" sz="1400">
                <a:solidFill>
                  <a:schemeClr val="bg1"/>
                </a:solidFill>
              </a:rPr>
              <a:t>Visit our </a:t>
            </a:r>
            <a:r>
              <a:rPr dirty="0" lang="en-GB" sz="1400">
                <a:solidFill>
                  <a:schemeClr val="bg1"/>
                </a:solidFill>
                <a:hlinkClick r:id="rId2"/>
              </a:rPr>
              <a:t>course webpage </a:t>
            </a:r>
            <a:r>
              <a:rPr dirty="0" lang="en-GB" sz="1400">
                <a:solidFill>
                  <a:schemeClr val="bg1"/>
                </a:solidFill>
              </a:rPr>
              <a:t>for more information.</a:t>
            </a:r>
          </a:p>
        </p:txBody>
      </p:sp>
      <p:pic>
        <p:nvPicPr>
          <p:cNvPr descr="https://www.lsbu.ac.uk/__data/assets/image/0011/258275/Baking-Science.jpg" id="1026" name="Picture 2"/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" r="9"/>
          <a:stretch/>
        </p:blipFill>
        <p:spPr bwMode="auto">
          <a:xfrm>
            <a:off x="5381624" y="-113615"/>
            <a:ext cx="6790711" cy="697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308295"/>
            <a:ext cx="53035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US" sz="1600">
                <a:latin charset="0" panose="020B0604020202020204" pitchFamily="34" typeface="Arial"/>
                <a:cs charset="0" panose="020B0604020202020204" pitchFamily="34" typeface="Arial"/>
              </a:rPr>
              <a:t>We’re No. 1 in the UK for Research Intensity in Food Science (Complete University Guide 2021).</a:t>
            </a:r>
          </a:p>
          <a:p>
            <a:pPr indent="-285750" marL="285750">
              <a:buFont charset="0" panose="020B0604020202020204" pitchFamily="34" typeface="Arial"/>
              <a:buChar char="•"/>
            </a:pPr>
            <a:endParaRPr dirty="0" lang="en-US" sz="16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US" sz="1600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LSBU has the oldest Bakery School in the UK.</a:t>
            </a:r>
          </a:p>
          <a:p>
            <a:endParaRPr dirty="0" lang="en-US" sz="1600">
              <a:solidFill>
                <a:srgbClr val="11111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US" sz="1600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You’ll learn a number of different things across the discipline, from the art - and science - behind chocolate, bread and pastry production to the highly technical skills of baking chemistry, all-important food safety, and more.</a:t>
            </a:r>
          </a:p>
          <a:p>
            <a:pPr indent="-285750" marL="285750">
              <a:buFont charset="0" panose="020B0604020202020204" pitchFamily="34" typeface="Arial"/>
              <a:buChar char="•"/>
            </a:pPr>
            <a:endParaRPr dirty="0" lang="en-US" sz="1600">
              <a:solidFill>
                <a:srgbClr val="11111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US" sz="1600">
                <a:latin charset="0" panose="020B0604020202020204" pitchFamily="34" typeface="Arial"/>
                <a:cs charset="0" panose="020B0604020202020204" pitchFamily="34" typeface="Arial"/>
              </a:rPr>
              <a:t>The course could lead to the following: Management level - the inclusion of more scientific informed research coupled with analytical thinking, problem solving and project management, will prepare students for jobs in management roles. including include Production Manager/ Technical Manager/ Quality Assurance Manager/ Bakery Manager/</a:t>
            </a:r>
          </a:p>
        </p:txBody>
      </p:sp>
    </p:spTree>
    <p:extLst>
      <p:ext uri="{BB962C8B-B14F-4D97-AF65-F5344CB8AC3E}">
        <p14:creationId xmlns:p14="http://schemas.microsoft.com/office/powerpoint/2010/main" val="1225787365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1057275" y="0"/>
            <a:ext cx="7543800" cy="904081"/>
          </a:xfrm>
        </p:spPr>
        <p:txBody>
          <a:bodyPr>
            <a:normAutofit/>
          </a:bodyPr>
          <a:lstStyle/>
          <a:p>
            <a:r>
              <a:rPr dirty="0" lang="en-US" sz="5400"/>
              <a:t>Entry Criteria</a:t>
            </a:r>
            <a:endParaRPr dirty="0" lang="en-GB" sz="5400"/>
          </a:p>
        </p:txBody>
      </p:sp>
      <p:sp>
        <p:nvSpPr>
          <p:cNvPr id="2" name="Rectangle 1"/>
          <p:cNvSpPr/>
          <p:nvPr/>
        </p:nvSpPr>
        <p:spPr>
          <a:xfrm>
            <a:off x="157090" y="1177997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dirty="0" lang="en-US">
              <a:solidFill>
                <a:srgbClr val="11111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  <a:p>
            <a:r>
              <a:rPr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A Level BCC </a:t>
            </a:r>
            <a:r>
              <a:rPr b="1"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or;</a:t>
            </a:r>
          </a:p>
          <a:p>
            <a:pPr>
              <a:buFont charset="0" panose="020B0604020202020204" pitchFamily="34" typeface="Arial"/>
              <a:buChar char="•"/>
            </a:pPr>
            <a:endParaRPr dirty="0" lang="en-US">
              <a:solidFill>
                <a:srgbClr val="11111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  <a:p>
            <a:r>
              <a:rPr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BTEC National Diploma DMM/Certificate in an appropriate subject </a:t>
            </a:r>
            <a:r>
              <a:rPr b="1"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or;</a:t>
            </a:r>
          </a:p>
          <a:p>
            <a:pPr>
              <a:buFont charset="0" panose="020B0604020202020204" pitchFamily="34" typeface="Arial"/>
              <a:buChar char="•"/>
            </a:pPr>
            <a:endParaRPr dirty="0" lang="en-US">
              <a:solidFill>
                <a:srgbClr val="11111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  <a:p>
            <a:r>
              <a:rPr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Access to Science with 9 Distinctions 39 Merits or;</a:t>
            </a:r>
          </a:p>
          <a:p>
            <a:pPr>
              <a:buFont charset="0" panose="020B0604020202020204" pitchFamily="34" typeface="Arial"/>
              <a:buChar char="•"/>
            </a:pPr>
            <a:endParaRPr dirty="0" lang="en-US">
              <a:solidFill>
                <a:srgbClr val="11111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  <a:p>
            <a:r>
              <a:rPr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Equivalent level 3 qualifications worth 112 UCAS points</a:t>
            </a:r>
          </a:p>
          <a:p>
            <a:pPr>
              <a:buFont charset="0" panose="020B0604020202020204" pitchFamily="34" typeface="Arial"/>
              <a:buChar char="•"/>
            </a:pPr>
            <a:endParaRPr dirty="0" lang="en-US">
              <a:solidFill>
                <a:srgbClr val="11111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  <a:p>
            <a:r>
              <a:rPr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Applicants must hold 5 GCSEs A-C including </a:t>
            </a:r>
            <a:r>
              <a:rPr dirty="0" err="1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Maths</a:t>
            </a:r>
            <a:r>
              <a:rPr dirty="0" lang="en-US">
                <a:solidFill>
                  <a:srgbClr val="11111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 and English or equivalent (reformed GCSEs grade 4 or above).</a:t>
            </a:r>
            <a:endParaRPr b="0" dirty="0" i="0" lang="en-US">
              <a:solidFill>
                <a:srgbClr val="111111"/>
              </a:solidFill>
              <a:effectLst/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pic>
        <p:nvPicPr>
          <p:cNvPr descr="Students working in a bakery room." id="2050" name="Picture 2"/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"/>
          <a:stretch/>
        </p:blipFill>
        <p:spPr bwMode="auto">
          <a:xfrm>
            <a:off x="6316394" y="0"/>
            <a:ext cx="58756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56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1925" y="1111249"/>
            <a:ext cx="4610100" cy="1079501"/>
          </a:xfrm>
        </p:spPr>
        <p:txBody>
          <a:bodyPr>
            <a:normAutofit/>
          </a:bodyPr>
          <a:lstStyle/>
          <a:p>
            <a:r>
              <a:rPr lang="en-US" sz="5400" dirty="0"/>
              <a:t>What next?</a:t>
            </a:r>
            <a:endParaRPr lang="en-GB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342900" y="2457450"/>
            <a:ext cx="114014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our feedback survey: </a:t>
            </a:r>
            <a:r>
              <a:rPr lang="en-US" sz="2400" dirty="0">
                <a:solidFill>
                  <a:schemeClr val="bg1"/>
                </a:solidFill>
                <a:hlinkClick r:id="rId2"/>
              </a:rPr>
              <a:t>https://forms.office.com/r/1jvcFVYGJb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Send us pictures, photocopies or videos of your activity: </a:t>
            </a:r>
            <a:r>
              <a:rPr lang="en-US" sz="2400" b="1" dirty="0">
                <a:solidFill>
                  <a:schemeClr val="bg1"/>
                </a:solidFill>
              </a:rPr>
              <a:t>outreach@lsbu.ac.uk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Email us if you have any further questions or would like to explore further activity with us: </a:t>
            </a:r>
            <a:r>
              <a:rPr lang="en-US" sz="2400" b="1" dirty="0">
                <a:solidFill>
                  <a:schemeClr val="bg1"/>
                </a:solidFill>
              </a:rPr>
              <a:t>outreach@lsbu.ac.uk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Visit our website: </a:t>
            </a:r>
            <a:r>
              <a:rPr lang="en-US" sz="2400" b="1" dirty="0">
                <a:solidFill>
                  <a:schemeClr val="bg1"/>
                </a:solidFill>
              </a:rPr>
              <a:t>www.lsbu.ac.uk</a:t>
            </a:r>
            <a:r>
              <a:rPr lang="en-US" sz="2400" dirty="0">
                <a:solidFill>
                  <a:schemeClr val="bg1"/>
                </a:solidFill>
              </a:rPr>
              <a:t> or explore our events page </a:t>
            </a:r>
            <a:r>
              <a:rPr lang="en-US" sz="2400" b="1" dirty="0">
                <a:solidFill>
                  <a:schemeClr val="bg1"/>
                </a:solidFill>
              </a:rPr>
              <a:t>www.lsbu.ac.uk/discover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08822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creen 1">
  <a:themeElements>
    <a:clrScheme name="Custom 2">
      <a:dk1>
        <a:srgbClr val="000000"/>
      </a:dk1>
      <a:lt1>
        <a:srgbClr val="FFFFFF"/>
      </a:lt1>
      <a:dk2>
        <a:srgbClr val="564891"/>
      </a:dk2>
      <a:lt2>
        <a:srgbClr val="832C7E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DC0EE7FA-A2CB-0A45-9C1B-68B768C96860}"/>
    </a:ext>
  </a:extLst>
</a:theme>
</file>

<file path=ppt/theme/theme10.xml><?xml version="1.0" encoding="utf-8"?>
<a:theme xmlns:a="http://schemas.openxmlformats.org/drawingml/2006/main" name="Rise image slides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FC08F88C-2E5C-2046-97C7-EC1367307D5B}"/>
    </a:ext>
  </a:extLst>
</a:theme>
</file>

<file path=ppt/theme/theme11.xml><?xml version="1.0" encoding="utf-8"?>
<a:theme xmlns:a="http://schemas.openxmlformats.org/drawingml/2006/main" name="Rise image slides 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A0C15E6F-7E77-D34F-B793-2ED697B2986C}"/>
    </a:ext>
  </a:extLst>
</a:theme>
</file>

<file path=ppt/theme/theme12.xml><?xml version="1.0" encoding="utf-8"?>
<a:theme xmlns:a="http://schemas.openxmlformats.org/drawingml/2006/main" name="Campus image slides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B623D00E-4508-9F4D-A97C-5CA6924465DE}"/>
    </a:ext>
  </a:extLst>
</a:theme>
</file>

<file path=ppt/theme/theme13.xml><?xml version="1.0" encoding="utf-8"?>
<a:theme xmlns:a="http://schemas.openxmlformats.org/drawingml/2006/main" name="Campus slides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18A106B2-0D44-EF4D-A247-C851071ED86F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creen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DF09B6E1-51B8-784F-AFD9-D76B85C42488}"/>
    </a:ext>
  </a:extLst>
</a:theme>
</file>

<file path=ppt/theme/theme3.xml><?xml version="1.0" encoding="utf-8"?>
<a:theme xmlns:a="http://schemas.openxmlformats.org/drawingml/2006/main" name="Generic slid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0B0F17E7-8D82-C845-813F-CC8C538CC875}"/>
    </a:ext>
  </a:extLst>
</a:theme>
</file>

<file path=ppt/theme/theme4.xml><?xml version="1.0" encoding="utf-8"?>
<a:theme xmlns:a="http://schemas.openxmlformats.org/drawingml/2006/main" name="Generic slid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B124146B-7777-DC4D-9D3B-4716F8550848}"/>
    </a:ext>
  </a:extLst>
</a:theme>
</file>

<file path=ppt/theme/theme5.xml><?xml version="1.0" encoding="utf-8"?>
<a:theme xmlns:a="http://schemas.openxmlformats.org/drawingml/2006/main" name="Generic slide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CB50BE24-A5B9-2041-A395-148F12D4E0D2}"/>
    </a:ext>
  </a:extLst>
</a:theme>
</file>

<file path=ppt/theme/theme6.xml><?xml version="1.0" encoding="utf-8"?>
<a:theme xmlns:a="http://schemas.openxmlformats.org/drawingml/2006/main" name="Generic slide 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1A7B85D1-AD4E-8744-B237-FA88AA6495D3}"/>
    </a:ext>
  </a:extLst>
</a:theme>
</file>

<file path=ppt/theme/theme7.xml><?xml version="1.0" encoding="utf-8"?>
<a:theme xmlns:a="http://schemas.openxmlformats.org/drawingml/2006/main" name="Generic slidem - Plain white 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8A8B36BB-4AFF-AF43-8177-F1C778E0B390}"/>
    </a:ext>
  </a:extLst>
</a:theme>
</file>

<file path=ppt/theme/theme8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4BEAD765-C622-0849-99D8-DD98845A0C61}"/>
    </a:ext>
  </a:extLst>
</a:theme>
</file>

<file path=ppt/theme/theme9.xml><?xml version="1.0" encoding="utf-8"?>
<a:theme xmlns:a="http://schemas.openxmlformats.org/drawingml/2006/main" name="Rise image sildes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7-2122-SJ-SRO-October Open Day Collateral-Presentation template_V2" id="{8FECA04F-175B-9D48-88CA-59B9329C8354}" vid="{164881CE-5C53-B74D-9EC4-696519319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BFD29D9C270B4EBB20DD5E322C93B1" ma:contentTypeVersion="16" ma:contentTypeDescription="Create a new document." ma:contentTypeScope="" ma:versionID="e7cdac9701e4884ad92bab82fbb65ddc">
  <xsd:schema xmlns:xsd="http://www.w3.org/2001/XMLSchema" xmlns:xs="http://www.w3.org/2001/XMLSchema" xmlns:p="http://schemas.microsoft.com/office/2006/metadata/properties" xmlns:ns2="537cc13c-cf81-48ff-b512-dc42a40c16a5" xmlns:ns3="dfd0be7c-080f-49d1-b430-11e980a574a3" targetNamespace="http://schemas.microsoft.com/office/2006/metadata/properties" ma:root="true" ma:fieldsID="afff5a7ea03c7fa90be6d67450d90eed" ns2:_="" ns3:_="">
    <xsd:import namespace="537cc13c-cf81-48ff-b512-dc42a40c16a5"/>
    <xsd:import namespace="dfd0be7c-080f-49d1-b430-11e980a574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cc13c-cf81-48ff-b512-dc42a40c16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e0be400-43d2-48fb-b2c5-56d9df8ec3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d0be7c-080f-49d1-b430-11e980a574a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2b1aa2-ad68-4661-a1b4-f1f3a2eec65c}" ma:internalName="TaxCatchAll" ma:showField="CatchAllData" ma:web="dfd0be7c-080f-49d1-b430-11e980a574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d0be7c-080f-49d1-b430-11e980a574a3" xsi:nil="true"/>
    <lcf76f155ced4ddcb4097134ff3c332f xmlns="537cc13c-cf81-48ff-b512-dc42a40c16a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332E02C-6A7E-42F4-B332-6A2C73566E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757C8B-AB67-495A-A4C3-F46973969C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7cc13c-cf81-48ff-b512-dc42a40c16a5"/>
    <ds:schemaRef ds:uri="dfd0be7c-080f-49d1-b430-11e980a574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F43253-AB9F-4A2A-BC15-A9C6A9A62A9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37cc13c-cf81-48ff-b512-dc42a40c16a5"/>
    <ds:schemaRef ds:uri="http://schemas.microsoft.com/office/2006/documentManagement/types"/>
    <ds:schemaRef ds:uri="http://purl.org/dc/elements/1.1/"/>
    <ds:schemaRef ds:uri="http://schemas.microsoft.com/office/2006/metadata/properties"/>
    <ds:schemaRef ds:uri="dfd0be7c-080f-49d1-b430-11e980a574a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017-2122-SJ-SRO-October Open Day Collateral-Presentation template_V2</Template>
  <TotalTime>22968</TotalTime>
  <Words>619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13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Title screen 1</vt:lpstr>
      <vt:lpstr>Title screen 2</vt:lpstr>
      <vt:lpstr>Generic slide 1</vt:lpstr>
      <vt:lpstr>Generic slide 2</vt:lpstr>
      <vt:lpstr>Generic slide 3</vt:lpstr>
      <vt:lpstr>Generic slide 4</vt:lpstr>
      <vt:lpstr>Generic slidem - Plain white 4</vt:lpstr>
      <vt:lpstr>5_Custom Design</vt:lpstr>
      <vt:lpstr>Rise image sildes 1</vt:lpstr>
      <vt:lpstr>Rise image slides 2</vt:lpstr>
      <vt:lpstr>Rise image slides 4</vt:lpstr>
      <vt:lpstr>Campus image slides 1</vt:lpstr>
      <vt:lpstr>Campus slides 2</vt:lpstr>
      <vt:lpstr>Subject DIY – Baking Science and Technology BSc (Hons)</vt:lpstr>
      <vt:lpstr>Introduction to Subject DIY</vt:lpstr>
      <vt:lpstr>Academic Lecture</vt:lpstr>
      <vt:lpstr>Activity</vt:lpstr>
      <vt:lpstr>Activity Instructions</vt:lpstr>
      <vt:lpstr>Course Information</vt:lpstr>
      <vt:lpstr>Entry Criteria</vt:lpstr>
      <vt:lpstr>What next?</vt:lpstr>
    </vt:vector>
  </TitlesOfParts>
  <Company>London South Bank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Alexander, Joann,</dc:creator>
  <cp:lastModifiedBy>Bryan, Lucy 5</cp:lastModifiedBy>
  <cp:revision>176</cp:revision>
  <dcterms:created xsi:type="dcterms:W3CDTF">2021-09-08T16:37:27Z</dcterms:created>
  <dcterms:modified xsi:type="dcterms:W3CDTF">2022-10-12T12:39:15Z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0x010100DABFD29D9C270B4EBB20DD5E322C93B1</vt:lpwstr>
  </property>
  <property fmtid="{D5CDD505-2E9C-101B-9397-08002B2CF9AE}" name="MediaServiceImageTags" pid="3">
    <vt:lpwstr/>
  </property>
  <property fmtid="{D5CDD505-2E9C-101B-9397-08002B2CF9AE}" name="NXPowerLiteLastOptimized" pid="4">
    <vt:lpwstr>591250</vt:lpwstr>
  </property>
  <property fmtid="{D5CDD505-2E9C-101B-9397-08002B2CF9AE}" name="NXPowerLiteSettings" pid="5">
    <vt:lpwstr>F7000400038000</vt:lpwstr>
  </property>
  <property fmtid="{D5CDD505-2E9C-101B-9397-08002B2CF9AE}" name="NXPowerLiteVersion" pid="6">
    <vt:lpwstr>S9.2.0</vt:lpwstr>
  </property>
</Properties>
</file>