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4"/>
    <p:sldMasterId id="2147483652" r:id="rId5"/>
    <p:sldMasterId id="2147483654" r:id="rId6"/>
    <p:sldMasterId id="2147483656" r:id="rId7"/>
    <p:sldMasterId id="2147483658" r:id="rId8"/>
    <p:sldMasterId id="2147483660" r:id="rId9"/>
    <p:sldMasterId id="2147483662" r:id="rId10"/>
    <p:sldMasterId id="2147483664" r:id="rId11"/>
    <p:sldMasterId id="2147483666" r:id="rId12"/>
    <p:sldMasterId id="2147483668" r:id="rId13"/>
    <p:sldMasterId id="2147483671" r:id="rId14"/>
  </p:sldMasterIdLst>
  <p:notesMasterIdLst>
    <p:notesMasterId r:id="rId17"/>
  </p:notesMasterIdLst>
  <p:sldIdLst>
    <p:sldId id="281" r:id="rId15"/>
    <p:sldId id="28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lroy Bold" panose="00000800000000000000" charset="0"/>
      <p:bold r:id="rId22"/>
    </p:embeddedFont>
    <p:embeddedFont>
      <p:font typeface="Gilroy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sty Gibbs" initials="KG" lastIdx="2" clrIdx="0">
    <p:extLst>
      <p:ext uri="{19B8F6BF-5375-455C-9EA6-DF929625EA0E}">
        <p15:presenceInfo xmlns:p15="http://schemas.microsoft.com/office/powerpoint/2012/main" userId="9beb3f5fcfae87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000"/>
    <a:srgbClr val="5450A2"/>
    <a:srgbClr val="323132"/>
    <a:srgbClr val="D8445E"/>
    <a:srgbClr val="B13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6659E-7E51-4C28-B879-B97E3E0DBD71}" v="2" dt="2021-03-05T17:30:51.171"/>
    <p1510:client id="{33C4A6A7-B55C-442F-940A-0251BFCE3DE8}" v="4" dt="2021-03-05T12:36:40.850"/>
    <p1510:client id="{E290B8E5-3CB6-4639-809F-4E862B8E35A7}" v="355" dt="2021-03-05T17:22:04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484" autoAdjust="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Gibbs" userId="9beb3f5fcfae873b" providerId="LiveId" clId="{33C4A6A7-B55C-442F-940A-0251BFCE3DE8}"/>
    <pc:docChg chg="undo redo custSel delSld modSld">
      <pc:chgData name="Kirsty Gibbs" userId="9beb3f5fcfae873b" providerId="LiveId" clId="{33C4A6A7-B55C-442F-940A-0251BFCE3DE8}" dt="2021-03-05T12:48:07.565" v="1917" actId="1076"/>
      <pc:docMkLst>
        <pc:docMk/>
      </pc:docMkLst>
      <pc:sldChg chg="addSp delSp modSp mod addCm delCm modNotesTx">
        <pc:chgData name="Kirsty Gibbs" userId="9beb3f5fcfae873b" providerId="LiveId" clId="{33C4A6A7-B55C-442F-940A-0251BFCE3DE8}" dt="2021-03-05T12:39:33.698" v="1615" actId="6549"/>
        <pc:sldMkLst>
          <pc:docMk/>
          <pc:sldMk cId="3995793376" sldId="281"/>
        </pc:sldMkLst>
        <pc:spChg chg="mod">
          <ac:chgData name="Kirsty Gibbs" userId="9beb3f5fcfae873b" providerId="LiveId" clId="{33C4A6A7-B55C-442F-940A-0251BFCE3DE8}" dt="2021-03-05T12:38:53.486" v="1614" actId="20577"/>
          <ac:spMkLst>
            <pc:docMk/>
            <pc:sldMk cId="3995793376" sldId="281"/>
            <ac:spMk id="2" creationId="{00000000-0000-0000-0000-000000000000}"/>
          </ac:spMkLst>
        </pc:spChg>
        <pc:spChg chg="mod">
          <ac:chgData name="Kirsty Gibbs" userId="9beb3f5fcfae873b" providerId="LiveId" clId="{33C4A6A7-B55C-442F-940A-0251BFCE3DE8}" dt="2021-03-05T12:30:05.042" v="1469" actId="1035"/>
          <ac:spMkLst>
            <pc:docMk/>
            <pc:sldMk cId="3995793376" sldId="281"/>
            <ac:spMk id="3" creationId="{8EEEBA51-9109-492D-8475-7137A46C2C22}"/>
          </ac:spMkLst>
        </pc:spChg>
        <pc:spChg chg="del mod">
          <ac:chgData name="Kirsty Gibbs" userId="9beb3f5fcfae873b" providerId="LiveId" clId="{33C4A6A7-B55C-442F-940A-0251BFCE3DE8}" dt="2021-03-05T11:51:41.788" v="107" actId="478"/>
          <ac:spMkLst>
            <pc:docMk/>
            <pc:sldMk cId="3995793376" sldId="281"/>
            <ac:spMk id="4" creationId="{F2E24FF8-A3BA-43DC-9B40-244103F55445}"/>
          </ac:spMkLst>
        </pc:spChg>
        <pc:spChg chg="mod">
          <ac:chgData name="Kirsty Gibbs" userId="9beb3f5fcfae873b" providerId="LiveId" clId="{33C4A6A7-B55C-442F-940A-0251BFCE3DE8}" dt="2021-03-05T12:30:05.042" v="1469" actId="1035"/>
          <ac:spMkLst>
            <pc:docMk/>
            <pc:sldMk cId="3995793376" sldId="281"/>
            <ac:spMk id="5" creationId="{ECFC3733-FF32-4E35-BF73-7808DD45C4CF}"/>
          </ac:spMkLst>
        </pc:spChg>
        <pc:spChg chg="add mod">
          <ac:chgData name="Kirsty Gibbs" userId="9beb3f5fcfae873b" providerId="LiveId" clId="{33C4A6A7-B55C-442F-940A-0251BFCE3DE8}" dt="2021-03-05T12:33:50.780" v="1569" actId="20577"/>
          <ac:spMkLst>
            <pc:docMk/>
            <pc:sldMk cId="3995793376" sldId="281"/>
            <ac:spMk id="10" creationId="{57D38833-CA4B-4C3A-9496-40126A26FAE4}"/>
          </ac:spMkLst>
        </pc:spChg>
        <pc:picChg chg="mod">
          <ac:chgData name="Kirsty Gibbs" userId="9beb3f5fcfae873b" providerId="LiveId" clId="{33C4A6A7-B55C-442F-940A-0251BFCE3DE8}" dt="2021-03-05T12:38:41.622" v="1613" actId="1076"/>
          <ac:picMkLst>
            <pc:docMk/>
            <pc:sldMk cId="3995793376" sldId="281"/>
            <ac:picMk id="7" creationId="{FC1B054A-AB4D-451A-96D2-2EE81779AEE1}"/>
          </ac:picMkLst>
        </pc:picChg>
        <pc:picChg chg="mod">
          <ac:chgData name="Kirsty Gibbs" userId="9beb3f5fcfae873b" providerId="LiveId" clId="{33C4A6A7-B55C-442F-940A-0251BFCE3DE8}" dt="2021-03-05T12:30:05.042" v="1469" actId="1035"/>
          <ac:picMkLst>
            <pc:docMk/>
            <pc:sldMk cId="3995793376" sldId="281"/>
            <ac:picMk id="11" creationId="{AC7EDFE7-5996-4853-B793-91A6F1424266}"/>
          </ac:picMkLst>
        </pc:picChg>
        <pc:picChg chg="mod">
          <ac:chgData name="Kirsty Gibbs" userId="9beb3f5fcfae873b" providerId="LiveId" clId="{33C4A6A7-B55C-442F-940A-0251BFCE3DE8}" dt="2021-03-05T12:30:05.042" v="1469" actId="1035"/>
          <ac:picMkLst>
            <pc:docMk/>
            <pc:sldMk cId="3995793376" sldId="281"/>
            <ac:picMk id="14" creationId="{0D2D7551-74CD-4ED3-A2A8-2886A00D30D9}"/>
          </ac:picMkLst>
        </pc:picChg>
        <pc:picChg chg="mod">
          <ac:chgData name="Kirsty Gibbs" userId="9beb3f5fcfae873b" providerId="LiveId" clId="{33C4A6A7-B55C-442F-940A-0251BFCE3DE8}" dt="2021-03-05T12:30:05.042" v="1469" actId="1035"/>
          <ac:picMkLst>
            <pc:docMk/>
            <pc:sldMk cId="3995793376" sldId="281"/>
            <ac:picMk id="15" creationId="{5958C5F6-BFB8-408D-A1D5-6DCFE0DD8901}"/>
          </ac:picMkLst>
        </pc:picChg>
        <pc:picChg chg="del mod modCrop">
          <ac:chgData name="Kirsty Gibbs" userId="9beb3f5fcfae873b" providerId="LiveId" clId="{33C4A6A7-B55C-442F-940A-0251BFCE3DE8}" dt="2021-03-05T12:35:32.117" v="1583" actId="478"/>
          <ac:picMkLst>
            <pc:docMk/>
            <pc:sldMk cId="3995793376" sldId="281"/>
            <ac:picMk id="16" creationId="{65770EF4-2960-4317-B761-6F77875812DE}"/>
          </ac:picMkLst>
        </pc:picChg>
        <pc:picChg chg="add del mod">
          <ac:chgData name="Kirsty Gibbs" userId="9beb3f5fcfae873b" providerId="LiveId" clId="{33C4A6A7-B55C-442F-940A-0251BFCE3DE8}" dt="2021-03-05T12:36:16.613" v="1584" actId="478"/>
          <ac:picMkLst>
            <pc:docMk/>
            <pc:sldMk cId="3995793376" sldId="281"/>
            <ac:picMk id="17" creationId="{BE572530-2562-4CF6-A926-34C60D8DBE92}"/>
          </ac:picMkLst>
        </pc:picChg>
        <pc:picChg chg="add mod modCrop">
          <ac:chgData name="Kirsty Gibbs" userId="9beb3f5fcfae873b" providerId="LiveId" clId="{33C4A6A7-B55C-442F-940A-0251BFCE3DE8}" dt="2021-03-05T12:38:41.622" v="1613" actId="1076"/>
          <ac:picMkLst>
            <pc:docMk/>
            <pc:sldMk cId="3995793376" sldId="281"/>
            <ac:picMk id="18" creationId="{414D7DC6-26AA-4A32-B42F-F737E5800688}"/>
          </ac:picMkLst>
        </pc:picChg>
      </pc:sldChg>
      <pc:sldChg chg="delSp modSp mod modNotesTx">
        <pc:chgData name="Kirsty Gibbs" userId="9beb3f5fcfae873b" providerId="LiveId" clId="{33C4A6A7-B55C-442F-940A-0251BFCE3DE8}" dt="2021-03-05T12:48:07.565" v="1917" actId="1076"/>
        <pc:sldMkLst>
          <pc:docMk/>
          <pc:sldMk cId="505193349" sldId="284"/>
        </pc:sldMkLst>
        <pc:spChg chg="mod">
          <ac:chgData name="Kirsty Gibbs" userId="9beb3f5fcfae873b" providerId="LiveId" clId="{33C4A6A7-B55C-442F-940A-0251BFCE3DE8}" dt="2021-03-05T12:04:55.015" v="504" actId="20577"/>
          <ac:spMkLst>
            <pc:docMk/>
            <pc:sldMk cId="505193349" sldId="284"/>
            <ac:spMk id="2" creationId="{00000000-0000-0000-0000-000000000000}"/>
          </ac:spMkLst>
        </pc:spChg>
        <pc:spChg chg="mod">
          <ac:chgData name="Kirsty Gibbs" userId="9beb3f5fcfae873b" providerId="LiveId" clId="{33C4A6A7-B55C-442F-940A-0251BFCE3DE8}" dt="2021-03-05T12:48:07.565" v="1917" actId="1076"/>
          <ac:spMkLst>
            <pc:docMk/>
            <pc:sldMk cId="505193349" sldId="284"/>
            <ac:spMk id="3" creationId="{2CE5CE7C-7552-4FAF-ADDA-DDAD67612257}"/>
          </ac:spMkLst>
        </pc:spChg>
        <pc:spChg chg="mod">
          <ac:chgData name="Kirsty Gibbs" userId="9beb3f5fcfae873b" providerId="LiveId" clId="{33C4A6A7-B55C-442F-940A-0251BFCE3DE8}" dt="2021-03-05T12:48:07.565" v="1917" actId="1076"/>
          <ac:spMkLst>
            <pc:docMk/>
            <pc:sldMk cId="505193349" sldId="284"/>
            <ac:spMk id="4" creationId="{60FE4EF1-1286-4BAD-A599-A36FABDFFEB1}"/>
          </ac:spMkLst>
        </pc:spChg>
        <pc:spChg chg="mod">
          <ac:chgData name="Kirsty Gibbs" userId="9beb3f5fcfae873b" providerId="LiveId" clId="{33C4A6A7-B55C-442F-940A-0251BFCE3DE8}" dt="2021-03-05T12:48:07.565" v="1917" actId="1076"/>
          <ac:spMkLst>
            <pc:docMk/>
            <pc:sldMk cId="505193349" sldId="284"/>
            <ac:spMk id="5" creationId="{EF845E90-1074-48B7-B35F-DB73254CF9F1}"/>
          </ac:spMkLst>
        </pc:spChg>
        <pc:spChg chg="del">
          <ac:chgData name="Kirsty Gibbs" userId="9beb3f5fcfae873b" providerId="LiveId" clId="{33C4A6A7-B55C-442F-940A-0251BFCE3DE8}" dt="2021-03-05T12:11:31.470" v="691" actId="478"/>
          <ac:spMkLst>
            <pc:docMk/>
            <pc:sldMk cId="505193349" sldId="284"/>
            <ac:spMk id="6" creationId="{D4B3B6AC-0B77-48EC-BEEB-069A27FA4476}"/>
          </ac:spMkLst>
        </pc:spChg>
        <pc:spChg chg="mod">
          <ac:chgData name="Kirsty Gibbs" userId="9beb3f5fcfae873b" providerId="LiveId" clId="{33C4A6A7-B55C-442F-940A-0251BFCE3DE8}" dt="2021-03-05T12:48:07.565" v="1917" actId="1076"/>
          <ac:spMkLst>
            <pc:docMk/>
            <pc:sldMk cId="505193349" sldId="284"/>
            <ac:spMk id="20" creationId="{89FF35B3-DF6A-402C-AA35-1AB00526C269}"/>
          </ac:spMkLst>
        </pc:spChg>
        <pc:spChg chg="mod">
          <ac:chgData name="Kirsty Gibbs" userId="9beb3f5fcfae873b" providerId="LiveId" clId="{33C4A6A7-B55C-442F-940A-0251BFCE3DE8}" dt="2021-03-05T12:48:07.565" v="1917" actId="1076"/>
          <ac:spMkLst>
            <pc:docMk/>
            <pc:sldMk cId="505193349" sldId="284"/>
            <ac:spMk id="32" creationId="{393FAF84-735D-4F3F-8AE8-4DF5A519D328}"/>
          </ac:spMkLst>
        </pc:spChg>
      </pc:sldChg>
      <pc:sldChg chg="delSp modSp del mod">
        <pc:chgData name="Kirsty Gibbs" userId="9beb3f5fcfae873b" providerId="LiveId" clId="{33C4A6A7-B55C-442F-940A-0251BFCE3DE8}" dt="2021-03-05T12:27:02.571" v="1386" actId="2696"/>
        <pc:sldMkLst>
          <pc:docMk/>
          <pc:sldMk cId="2309840156" sldId="285"/>
        </pc:sldMkLst>
        <pc:spChg chg="mod">
          <ac:chgData name="Kirsty Gibbs" userId="9beb3f5fcfae873b" providerId="LiveId" clId="{33C4A6A7-B55C-442F-940A-0251BFCE3DE8}" dt="2021-03-05T12:26:48.872" v="1385" actId="20577"/>
          <ac:spMkLst>
            <pc:docMk/>
            <pc:sldMk cId="2309840156" sldId="285"/>
            <ac:spMk id="11" creationId="{1CC9F7E9-EA4F-43A6-A62E-4996E429B562}"/>
          </ac:spMkLst>
        </pc:spChg>
        <pc:spChg chg="mod">
          <ac:chgData name="Kirsty Gibbs" userId="9beb3f5fcfae873b" providerId="LiveId" clId="{33C4A6A7-B55C-442F-940A-0251BFCE3DE8}" dt="2021-03-05T12:09:55.382" v="591" actId="20577"/>
          <ac:spMkLst>
            <pc:docMk/>
            <pc:sldMk cId="2309840156" sldId="285"/>
            <ac:spMk id="13" creationId="{45B4A944-3E15-43E4-8655-992C2F8E2499}"/>
          </ac:spMkLst>
        </pc:spChg>
        <pc:picChg chg="del">
          <ac:chgData name="Kirsty Gibbs" userId="9beb3f5fcfae873b" providerId="LiveId" clId="{33C4A6A7-B55C-442F-940A-0251BFCE3DE8}" dt="2021-03-05T12:10:14.422" v="597" actId="478"/>
          <ac:picMkLst>
            <pc:docMk/>
            <pc:sldMk cId="2309840156" sldId="285"/>
            <ac:picMk id="6" creationId="{C8A9FDEA-23D6-42DD-9348-4D3E38112BE2}"/>
          </ac:picMkLst>
        </pc:picChg>
        <pc:picChg chg="del">
          <ac:chgData name="Kirsty Gibbs" userId="9beb3f5fcfae873b" providerId="LiveId" clId="{33C4A6A7-B55C-442F-940A-0251BFCE3DE8}" dt="2021-03-05T12:10:14.422" v="597" actId="478"/>
          <ac:picMkLst>
            <pc:docMk/>
            <pc:sldMk cId="2309840156" sldId="285"/>
            <ac:picMk id="8" creationId="{C532E172-D47B-4F7F-A601-92633C599780}"/>
          </ac:picMkLst>
        </pc:picChg>
        <pc:picChg chg="mod">
          <ac:chgData name="Kirsty Gibbs" userId="9beb3f5fcfae873b" providerId="LiveId" clId="{33C4A6A7-B55C-442F-940A-0251BFCE3DE8}" dt="2021-03-05T12:10:33.307" v="605" actId="1038"/>
          <ac:picMkLst>
            <pc:docMk/>
            <pc:sldMk cId="2309840156" sldId="285"/>
            <ac:picMk id="9" creationId="{DA6F2494-B868-45BF-BB71-4FF76F460EED}"/>
          </ac:picMkLst>
        </pc:picChg>
        <pc:picChg chg="del">
          <ac:chgData name="Kirsty Gibbs" userId="9beb3f5fcfae873b" providerId="LiveId" clId="{33C4A6A7-B55C-442F-940A-0251BFCE3DE8}" dt="2021-03-05T12:10:05.646" v="596" actId="478"/>
          <ac:picMkLst>
            <pc:docMk/>
            <pc:sldMk cId="2309840156" sldId="285"/>
            <ac:picMk id="12" creationId="{BE3154F4-7777-410E-82A1-071133CE19FF}"/>
          </ac:picMkLst>
        </pc:picChg>
        <pc:picChg chg="mod">
          <ac:chgData name="Kirsty Gibbs" userId="9beb3f5fcfae873b" providerId="LiveId" clId="{33C4A6A7-B55C-442F-940A-0251BFCE3DE8}" dt="2021-03-05T12:10:33.307" v="605" actId="1038"/>
          <ac:picMkLst>
            <pc:docMk/>
            <pc:sldMk cId="2309840156" sldId="285"/>
            <ac:picMk id="15" creationId="{83BE703A-B6BB-45B9-976A-B587A22B45C1}"/>
          </ac:picMkLst>
        </pc:picChg>
      </pc:sldChg>
    </pc:docChg>
  </pc:docChgLst>
  <pc:docChgLst>
    <pc:chgData name="Morris, Jodie 20" userId="S::morrij20@lsbu.ac.uk::4b7da3e0-9a93-487c-81e0-5ccc84a83b1d" providerId="AD" clId="Web-{E290B8E5-3CB6-4639-809F-4E862B8E35A7}"/>
    <pc:docChg chg="modSld">
      <pc:chgData name="Morris, Jodie 20" userId="S::morrij20@lsbu.ac.uk::4b7da3e0-9a93-487c-81e0-5ccc84a83b1d" providerId="AD" clId="Web-{E290B8E5-3CB6-4639-809F-4E862B8E35A7}" dt="2021-03-05T17:22:02.959" v="200" actId="20577"/>
      <pc:docMkLst>
        <pc:docMk/>
      </pc:docMkLst>
      <pc:sldChg chg="addSp delSp modSp">
        <pc:chgData name="Morris, Jodie 20" userId="S::morrij20@lsbu.ac.uk::4b7da3e0-9a93-487c-81e0-5ccc84a83b1d" providerId="AD" clId="Web-{E290B8E5-3CB6-4639-809F-4E862B8E35A7}" dt="2021-03-05T17:21:37.440" v="196" actId="20577"/>
        <pc:sldMkLst>
          <pc:docMk/>
          <pc:sldMk cId="3995793376" sldId="281"/>
        </pc:sldMkLst>
        <pc:spChg chg="mod">
          <ac:chgData name="Morris, Jodie 20" userId="S::morrij20@lsbu.ac.uk::4b7da3e0-9a93-487c-81e0-5ccc84a83b1d" providerId="AD" clId="Web-{E290B8E5-3CB6-4639-809F-4E862B8E35A7}" dt="2021-03-05T17:21:37.440" v="196" actId="20577"/>
          <ac:spMkLst>
            <pc:docMk/>
            <pc:sldMk cId="3995793376" sldId="281"/>
            <ac:spMk id="3" creationId="{8EEEBA51-9109-492D-8475-7137A46C2C22}"/>
          </ac:spMkLst>
        </pc:spChg>
        <pc:spChg chg="mod">
          <ac:chgData name="Morris, Jodie 20" userId="S::morrij20@lsbu.ac.uk::4b7da3e0-9a93-487c-81e0-5ccc84a83b1d" providerId="AD" clId="Web-{E290B8E5-3CB6-4639-809F-4E862B8E35A7}" dt="2021-03-05T17:21:05.236" v="186" actId="20577"/>
          <ac:spMkLst>
            <pc:docMk/>
            <pc:sldMk cId="3995793376" sldId="281"/>
            <ac:spMk id="10" creationId="{57D38833-CA4B-4C3A-9496-40126A26FAE4}"/>
          </ac:spMkLst>
        </pc:spChg>
        <pc:picChg chg="add mod ord">
          <ac:chgData name="Morris, Jodie 20" userId="S::morrij20@lsbu.ac.uk::4b7da3e0-9a93-487c-81e0-5ccc84a83b1d" providerId="AD" clId="Web-{E290B8E5-3CB6-4639-809F-4E862B8E35A7}" dt="2021-03-05T17:09:07.807" v="46" actId="1076"/>
          <ac:picMkLst>
            <pc:docMk/>
            <pc:sldMk cId="3995793376" sldId="281"/>
            <ac:picMk id="4" creationId="{E22366AC-F4A6-4B58-90E6-139D965E70EE}"/>
          </ac:picMkLst>
        </pc:picChg>
        <pc:picChg chg="add mod modCrop">
          <ac:chgData name="Morris, Jodie 20" userId="S::morrij20@lsbu.ac.uk::4b7da3e0-9a93-487c-81e0-5ccc84a83b1d" providerId="AD" clId="Web-{E290B8E5-3CB6-4639-809F-4E862B8E35A7}" dt="2021-03-05T17:08:58.994" v="43" actId="14100"/>
          <ac:picMkLst>
            <pc:docMk/>
            <pc:sldMk cId="3995793376" sldId="281"/>
            <ac:picMk id="6" creationId="{BD614562-6A8C-4F18-A369-D411CD2BE232}"/>
          </ac:picMkLst>
        </pc:picChg>
        <pc:picChg chg="mod ord">
          <ac:chgData name="Morris, Jodie 20" userId="S::morrij20@lsbu.ac.uk::4b7da3e0-9a93-487c-81e0-5ccc84a83b1d" providerId="AD" clId="Web-{E290B8E5-3CB6-4639-809F-4E862B8E35A7}" dt="2021-03-05T17:09:01.572" v="44" actId="1076"/>
          <ac:picMkLst>
            <pc:docMk/>
            <pc:sldMk cId="3995793376" sldId="281"/>
            <ac:picMk id="7" creationId="{FC1B054A-AB4D-451A-96D2-2EE81779AEE1}"/>
          </ac:picMkLst>
        </pc:picChg>
        <pc:picChg chg="add mod">
          <ac:chgData name="Morris, Jodie 20" userId="S::morrij20@lsbu.ac.uk::4b7da3e0-9a93-487c-81e0-5ccc84a83b1d" providerId="AD" clId="Web-{E290B8E5-3CB6-4639-809F-4E862B8E35A7}" dt="2021-03-05T17:08:41.635" v="39" actId="1076"/>
          <ac:picMkLst>
            <pc:docMk/>
            <pc:sldMk cId="3995793376" sldId="281"/>
            <ac:picMk id="8" creationId="{70650270-530C-467A-B12D-7B5129F2622F}"/>
          </ac:picMkLst>
        </pc:picChg>
        <pc:picChg chg="del">
          <ac:chgData name="Morris, Jodie 20" userId="S::morrij20@lsbu.ac.uk::4b7da3e0-9a93-487c-81e0-5ccc84a83b1d" providerId="AD" clId="Web-{E290B8E5-3CB6-4639-809F-4E862B8E35A7}" dt="2021-03-05T17:06:45.774" v="10"/>
          <ac:picMkLst>
            <pc:docMk/>
            <pc:sldMk cId="3995793376" sldId="281"/>
            <ac:picMk id="18" creationId="{414D7DC6-26AA-4A32-B42F-F737E5800688}"/>
          </ac:picMkLst>
        </pc:picChg>
      </pc:sldChg>
      <pc:sldChg chg="addSp modSp">
        <pc:chgData name="Morris, Jodie 20" userId="S::morrij20@lsbu.ac.uk::4b7da3e0-9a93-487c-81e0-5ccc84a83b1d" providerId="AD" clId="Web-{E290B8E5-3CB6-4639-809F-4E862B8E35A7}" dt="2021-03-05T17:22:02.959" v="200" actId="20577"/>
        <pc:sldMkLst>
          <pc:docMk/>
          <pc:sldMk cId="505193349" sldId="284"/>
        </pc:sldMkLst>
        <pc:spChg chg="mod">
          <ac:chgData name="Morris, Jodie 20" userId="S::morrij20@lsbu.ac.uk::4b7da3e0-9a93-487c-81e0-5ccc84a83b1d" providerId="AD" clId="Web-{E290B8E5-3CB6-4639-809F-4E862B8E35A7}" dt="2021-03-05T17:17:50.734" v="86" actId="1076"/>
          <ac:spMkLst>
            <pc:docMk/>
            <pc:sldMk cId="505193349" sldId="284"/>
            <ac:spMk id="3" creationId="{2CE5CE7C-7552-4FAF-ADDA-DDAD67612257}"/>
          </ac:spMkLst>
        </pc:spChg>
        <pc:spChg chg="mod">
          <ac:chgData name="Morris, Jodie 20" userId="S::morrij20@lsbu.ac.uk::4b7da3e0-9a93-487c-81e0-5ccc84a83b1d" providerId="AD" clId="Web-{E290B8E5-3CB6-4639-809F-4E862B8E35A7}" dt="2021-03-05T17:15:10.295" v="60" actId="20577"/>
          <ac:spMkLst>
            <pc:docMk/>
            <pc:sldMk cId="505193349" sldId="284"/>
            <ac:spMk id="4" creationId="{60FE4EF1-1286-4BAD-A599-A36FABDFFEB1}"/>
          </ac:spMkLst>
        </pc:spChg>
        <pc:spChg chg="mod">
          <ac:chgData name="Morris, Jodie 20" userId="S::morrij20@lsbu.ac.uk::4b7da3e0-9a93-487c-81e0-5ccc84a83b1d" providerId="AD" clId="Web-{E290B8E5-3CB6-4639-809F-4E862B8E35A7}" dt="2021-03-05T17:17:38.703" v="83" actId="20577"/>
          <ac:spMkLst>
            <pc:docMk/>
            <pc:sldMk cId="505193349" sldId="284"/>
            <ac:spMk id="5" creationId="{EF845E90-1074-48B7-B35F-DB73254CF9F1}"/>
          </ac:spMkLst>
        </pc:spChg>
        <pc:spChg chg="add mod">
          <ac:chgData name="Morris, Jodie 20" userId="S::morrij20@lsbu.ac.uk::4b7da3e0-9a93-487c-81e0-5ccc84a83b1d" providerId="AD" clId="Web-{E290B8E5-3CB6-4639-809F-4E862B8E35A7}" dt="2021-03-05T17:22:02.959" v="200" actId="20577"/>
          <ac:spMkLst>
            <pc:docMk/>
            <pc:sldMk cId="505193349" sldId="284"/>
            <ac:spMk id="8" creationId="{4C6957F3-30A8-4CB0-AF1F-2713A1BD7731}"/>
          </ac:spMkLst>
        </pc:spChg>
        <pc:spChg chg="mod">
          <ac:chgData name="Morris, Jodie 20" userId="S::morrij20@lsbu.ac.uk::4b7da3e0-9a93-487c-81e0-5ccc84a83b1d" providerId="AD" clId="Web-{E290B8E5-3CB6-4639-809F-4E862B8E35A7}" dt="2021-03-05T17:11:37.965" v="50" actId="20577"/>
          <ac:spMkLst>
            <pc:docMk/>
            <pc:sldMk cId="505193349" sldId="284"/>
            <ac:spMk id="20" creationId="{89FF35B3-DF6A-402C-AA35-1AB00526C269}"/>
          </ac:spMkLst>
        </pc:spChg>
      </pc:sldChg>
    </pc:docChg>
  </pc:docChgLst>
  <pc:docChgLst>
    <pc:chgData name="Morris, Jodie 20" userId="S::morrij20@lsbu.ac.uk::4b7da3e0-9a93-487c-81e0-5ccc84a83b1d" providerId="AD" clId="Web-{2376659E-7E51-4C28-B879-B97E3E0DBD71}"/>
    <pc:docChg chg="modSld">
      <pc:chgData name="Morris, Jodie 20" userId="S::morrij20@lsbu.ac.uk::4b7da3e0-9a93-487c-81e0-5ccc84a83b1d" providerId="AD" clId="Web-{2376659E-7E51-4C28-B879-B97E3E0DBD71}" dt="2021-03-05T17:30:51.171" v="0" actId="20577"/>
      <pc:docMkLst>
        <pc:docMk/>
      </pc:docMkLst>
      <pc:sldChg chg="modSp">
        <pc:chgData name="Morris, Jodie 20" userId="S::morrij20@lsbu.ac.uk::4b7da3e0-9a93-487c-81e0-5ccc84a83b1d" providerId="AD" clId="Web-{2376659E-7E51-4C28-B879-B97E3E0DBD71}" dt="2021-03-05T17:30:51.171" v="0" actId="20577"/>
        <pc:sldMkLst>
          <pc:docMk/>
          <pc:sldMk cId="3995793376" sldId="281"/>
        </pc:sldMkLst>
        <pc:spChg chg="mod">
          <ac:chgData name="Morris, Jodie 20" userId="S::morrij20@lsbu.ac.uk::4b7da3e0-9a93-487c-81e0-5ccc84a83b1d" providerId="AD" clId="Web-{2376659E-7E51-4C28-B879-B97E3E0DBD71}" dt="2021-03-05T17:30:51.171" v="0" actId="20577"/>
          <ac:spMkLst>
            <pc:docMk/>
            <pc:sldMk cId="3995793376" sldId="281"/>
            <ac:spMk id="3" creationId="{8EEEBA51-9109-492D-8475-7137A46C2C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64DC-A848-4F5F-A09A-33C6D840FE42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CD690-CCE9-40E5-AED6-ABE231CAD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0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latin typeface="Gilroy" panose="000005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D690-CCE9-40E5-AED6-ABE231CAD5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9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CD690-CCE9-40E5-AED6-ABE231CAD5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3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3911E31-7DD9-B044-830C-802766EA6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890" y="2781693"/>
            <a:ext cx="10116151" cy="1212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803D6DB-CA51-8243-8CD8-AA4054464D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0057" y="4252754"/>
            <a:ext cx="5757510" cy="89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3368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1718AD-382A-F449-A0A0-FD0C517980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792" y="479649"/>
            <a:ext cx="5680507" cy="511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7D432B8-4E13-F343-8158-9E0DE3A1A6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1076" y="1296193"/>
            <a:ext cx="5757510" cy="89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4456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52C73AF-2581-204C-B884-4270D9BC9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792" y="479649"/>
            <a:ext cx="5680507" cy="511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FF0462E-6C8D-8241-BE7B-CDD8CE736A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1076" y="1296193"/>
            <a:ext cx="5757510" cy="89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75182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AAEDF7A-362D-DB41-84A5-BA1000C24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890" y="2781693"/>
            <a:ext cx="10116151" cy="1212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DA2AAAA-DE04-0F42-B7F0-8AE5102D65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0057" y="4252754"/>
            <a:ext cx="5757510" cy="89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6431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52C73AF-2581-204C-B884-4270D9BC9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792" y="479649"/>
            <a:ext cx="5680507" cy="511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FF0462E-6C8D-8241-BE7B-CDD8CE736A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1076" y="1296193"/>
            <a:ext cx="5757510" cy="89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75182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C181F42-2C4F-A34B-A357-860F55BEAC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792" y="479649"/>
            <a:ext cx="5680507" cy="511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69BF1E7-FB3D-664E-9D40-2032A5E34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1076" y="1296193"/>
            <a:ext cx="5757510" cy="89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612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F4D4498-B116-6D4B-8E10-D9D319E1CC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792" y="479649"/>
            <a:ext cx="5680507" cy="511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9CEB2FF-2A9C-FB4A-B294-09B46594BA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1076" y="1296193"/>
            <a:ext cx="5757510" cy="89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5472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7ED7170-842D-3D49-B2B4-F5F75AF1E7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792" y="479649"/>
            <a:ext cx="5680507" cy="511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DDCDFC7-765A-7142-84CD-51D5D2135C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1076" y="1296193"/>
            <a:ext cx="5757510" cy="89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426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8DF6371-8F0C-114D-9A2E-E174E7168A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792" y="479649"/>
            <a:ext cx="5680507" cy="511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86F5582-26D5-3A41-9FFD-77BE686893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1076" y="1296193"/>
            <a:ext cx="5757510" cy="89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7895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8766AFC-E3E7-F243-BDDE-2214ED0785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792" y="479649"/>
            <a:ext cx="5680507" cy="511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8F81D35-1F29-974B-827E-96FE0EC37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1076" y="1296193"/>
            <a:ext cx="5757510" cy="89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99820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C5641F0-148B-5348-921C-8044059FD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792" y="479649"/>
            <a:ext cx="5680507" cy="511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42F6B1F-AAF5-7F43-8A18-40A7F478D6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1076" y="1296193"/>
            <a:ext cx="5757510" cy="896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64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DEBB8-8C6E-AA42-BF8A-B52B05C68D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7345EB-99FE-9D4B-A7E0-42FEC8D155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5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F83161-20F6-1F42-9680-FF0336662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8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9CFAF9-C255-194C-B754-E5E9A96DDC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3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29E52-3645-EA49-928A-7112F9BC49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8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A98E6-0092-0A48-8778-156E437E35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29B678-1299-1F42-93B9-55D688F958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7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22E1F-68F6-AF48-9D54-F2B485405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7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139B9F-A4D3-9242-B330-BD67B2985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5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4AC79-3179-DF4A-87A7-E530EADA5B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1C2C0-E969-A14E-ACAC-6F9EE6EF9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LSBUalumni" TargetMode="External"/><Relationship Id="rId13" Type="http://schemas.openxmlformats.org/officeDocument/2006/relationships/image" Target="../media/image18.jpeg"/><Relationship Id="rId3" Type="http://schemas.openxmlformats.org/officeDocument/2006/relationships/hyperlink" Target="https://d.docs.live.net/9beb3f5fcfae873b/Desktop/LSBU%20work/GO%20assets/alumni.lsbu.ac.uk/lsbu-family" TargetMode="External"/><Relationship Id="rId7" Type="http://schemas.openxmlformats.org/officeDocument/2006/relationships/hyperlink" Target="https://twitter.com/LSBUalumni" TargetMode="Externa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6.jpeg"/><Relationship Id="rId5" Type="http://schemas.openxmlformats.org/officeDocument/2006/relationships/image" Target="../media/image13.png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www.linkedin.com/groups/8960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92892" y="479649"/>
            <a:ext cx="10270226" cy="691425"/>
          </a:xfrm>
        </p:spPr>
        <p:txBody>
          <a:bodyPr lIns="91440" tIns="45720" rIns="91440" bIns="45720" anchor="t"/>
          <a:lstStyle/>
          <a:p>
            <a:r>
              <a:rPr lang="en-US" sz="4400" dirty="0">
                <a:latin typeface="Gilroy Bold" panose="00000800000000000000" pitchFamily="50" charset="0"/>
                <a:cs typeface="Arial"/>
              </a:rPr>
              <a:t>Your LSBU Alumni!</a:t>
            </a:r>
            <a:endParaRPr lang="en-GB" sz="4400" dirty="0">
              <a:latin typeface="Gilroy Bold" panose="000008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EBA51-9109-492D-8475-7137A46C2C22}"/>
              </a:ext>
            </a:extLst>
          </p:cNvPr>
          <p:cNvSpPr txBox="1"/>
          <p:nvPr/>
        </p:nvSpPr>
        <p:spPr>
          <a:xfrm>
            <a:off x="1273000" y="5090914"/>
            <a:ext cx="50961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roy"/>
              </a:rPr>
              <a:t>You can join your LSBU Alumni community at </a:t>
            </a:r>
            <a:r>
              <a:rPr lang="en-US" dirty="0">
                <a:latin typeface="Gilroy"/>
              </a:rPr>
              <a:t>any point – </a:t>
            </a:r>
            <a:r>
              <a:rPr lang="en-US" dirty="0">
                <a:latin typeface="Gilroy"/>
                <a:hlinkClick r:id="rId3"/>
              </a:rPr>
              <a:t>just sign up here!</a:t>
            </a:r>
            <a:r>
              <a:rPr lang="en-US" dirty="0">
                <a:latin typeface="Gilroy"/>
              </a:rPr>
              <a:t> And follow us at: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C7EDFE7-5996-4853-B793-91A6F1424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1264" y="5910501"/>
            <a:ext cx="400730" cy="399327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0D2D7551-74CD-4ED3-A2A8-2886A00D30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650" y="5899687"/>
            <a:ext cx="400729" cy="41014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958C5F6-BFB8-408D-A1D5-6DCFE0DD89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30" t="-6465" r="19930" b="-2885"/>
          <a:stretch/>
        </p:blipFill>
        <p:spPr>
          <a:xfrm>
            <a:off x="1330036" y="5899802"/>
            <a:ext cx="400729" cy="410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C3733-FF32-4E35-BF73-7808DD45C4CF}"/>
              </a:ext>
            </a:extLst>
          </p:cNvPr>
          <p:cNvSpPr txBox="1"/>
          <p:nvPr/>
        </p:nvSpPr>
        <p:spPr>
          <a:xfrm>
            <a:off x="1665892" y="5912502"/>
            <a:ext cx="909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roy" panose="00000500000000000000" pitchFamily="50" charset="0"/>
                <a:hlinkClick r:id="rId7"/>
              </a:rPr>
              <a:t>@LSBUalumni</a:t>
            </a:r>
            <a:r>
              <a:rPr lang="en-GB" dirty="0">
                <a:latin typeface="Gilroy" panose="00000500000000000000" pitchFamily="50" charset="0"/>
              </a:rPr>
              <a:t>           </a:t>
            </a:r>
            <a:r>
              <a:rPr lang="en-GB" dirty="0">
                <a:latin typeface="Gilroy" panose="00000500000000000000" pitchFamily="50" charset="0"/>
                <a:hlinkClick r:id="rId8"/>
              </a:rPr>
              <a:t>@LSBUalumni</a:t>
            </a:r>
            <a:r>
              <a:rPr lang="en-GB" dirty="0">
                <a:latin typeface="Gilroy" panose="00000500000000000000" pitchFamily="50" charset="0"/>
              </a:rPr>
              <a:t>	       </a:t>
            </a:r>
            <a:r>
              <a:rPr lang="en-GB" dirty="0">
                <a:latin typeface="Gilroy" panose="00000500000000000000" pitchFamily="50" charset="0"/>
                <a:hlinkClick r:id="rId9"/>
              </a:rPr>
              <a:t>LSBU Alumni Network</a:t>
            </a:r>
            <a:endParaRPr lang="en-GB" dirty="0">
              <a:latin typeface="Gilroy" panose="00000500000000000000" pitchFamily="50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38833-CA4B-4C3A-9496-40126A26FAE4}"/>
              </a:ext>
            </a:extLst>
          </p:cNvPr>
          <p:cNvSpPr txBox="1"/>
          <p:nvPr/>
        </p:nvSpPr>
        <p:spPr>
          <a:xfrm>
            <a:off x="1272999" y="1579603"/>
            <a:ext cx="5233679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Gilroy"/>
              </a:rPr>
              <a:t>LSBU alumni are proud to give back their time to support your student journey and help guide you into the careers you want!</a:t>
            </a:r>
          </a:p>
          <a:p>
            <a:endParaRPr lang="en-US" dirty="0">
              <a:latin typeface="Gilroy" panose="00000500000000000000" pitchFamily="50" charset="0"/>
            </a:endParaRPr>
          </a:p>
          <a:p>
            <a:r>
              <a:rPr lang="en-US" dirty="0">
                <a:latin typeface="Gilroy"/>
              </a:rPr>
              <a:t>You might catch them sharing their real-world knowledge and experience with LSBU students at events, on career panels or through profiles. </a:t>
            </a:r>
            <a:r>
              <a:rPr lang="en-US" b="1" dirty="0">
                <a:latin typeface="Gilroy"/>
              </a:rPr>
              <a:t>Make the most of their guidance and insight!</a:t>
            </a:r>
          </a:p>
          <a:p>
            <a:endParaRPr lang="en-US" dirty="0">
              <a:latin typeface="Gilroy" panose="00000500000000000000" pitchFamily="50" charset="0"/>
            </a:endParaRPr>
          </a:p>
          <a:p>
            <a:r>
              <a:rPr lang="en-US" dirty="0">
                <a:latin typeface="Gilroy"/>
              </a:rPr>
              <a:t>Joining LSBU Alumni can help you build professional connections and advance your career prospects. </a:t>
            </a:r>
            <a:endParaRPr lang="en-US" dirty="0">
              <a:latin typeface="Gilroy" panose="00000500000000000000" pitchFamily="50" charset="0"/>
            </a:endParaRPr>
          </a:p>
          <a:p>
            <a:endParaRPr lang="en-US" dirty="0">
              <a:latin typeface="Gilroy" panose="00000500000000000000" pitchFamily="50" charset="0"/>
            </a:endParaRPr>
          </a:p>
        </p:txBody>
      </p:sp>
      <p:pic>
        <p:nvPicPr>
          <p:cNvPr id="6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D614562-6A8C-4F18-A369-D411CD2BE23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1"/>
          <a:stretch/>
        </p:blipFill>
        <p:spPr>
          <a:xfrm>
            <a:off x="8629650" y="1287290"/>
            <a:ext cx="3226589" cy="256894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0650270-530C-467A-B12D-7B5129F2622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150" y="4386263"/>
            <a:ext cx="1743076" cy="2332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B054A-AB4D-451A-96D2-2EE81779AEE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32" y="3391973"/>
            <a:ext cx="2738024" cy="1776646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E22366AC-F4A6-4B58-90E6-139D965E70E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63272"/>
            <a:ext cx="1385888" cy="18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9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05592" y="351849"/>
            <a:ext cx="9356730" cy="511751"/>
          </a:xfrm>
        </p:spPr>
        <p:txBody>
          <a:bodyPr/>
          <a:lstStyle/>
          <a:p>
            <a:r>
              <a:rPr lang="en-GB" sz="4800" dirty="0">
                <a:latin typeface="Gilroy Bold" panose="00000800000000000000" pitchFamily="50" charset="0"/>
              </a:rPr>
              <a:t>5 ways of giving: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93FAF84-735D-4F3F-8AE8-4DF5A519D328}"/>
              </a:ext>
            </a:extLst>
          </p:cNvPr>
          <p:cNvSpPr txBox="1">
            <a:spLocks/>
          </p:cNvSpPr>
          <p:nvPr/>
        </p:nvSpPr>
        <p:spPr>
          <a:xfrm>
            <a:off x="1320800" y="3258413"/>
            <a:ext cx="4686299" cy="16868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D8445E"/>
                </a:solidFill>
                <a:latin typeface="Gilroy Bold" panose="00000800000000000000" pitchFamily="50" charset="0"/>
              </a:rPr>
              <a:t>Taking part in a profile</a:t>
            </a:r>
            <a:r>
              <a:rPr lang="en-US" sz="2800" dirty="0">
                <a:solidFill>
                  <a:srgbClr val="D8445E"/>
                </a:solidFill>
                <a:latin typeface="Gilroy Bold" panose="00000800000000000000" pitchFamily="50" charset="0"/>
              </a:rPr>
              <a:t/>
            </a:r>
            <a:br>
              <a:rPr lang="en-US" sz="2800" dirty="0">
                <a:solidFill>
                  <a:srgbClr val="D8445E"/>
                </a:solidFill>
                <a:latin typeface="Gilroy Bold" panose="00000800000000000000" pitchFamily="50" charset="0"/>
              </a:rPr>
            </a:br>
            <a:r>
              <a:rPr lang="en-US" sz="1600" dirty="0">
                <a:latin typeface="Gilroy" panose="00000500000000000000" pitchFamily="50" charset="0"/>
              </a:rPr>
              <a:t>We feature alumni role models that can inspire you and help you on your journey with valuable insights for life and top tips that give our students that extra-edge. 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Gilroy Bold" panose="000008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5CE7C-7552-4FAF-ADDA-DDAD67612257}"/>
              </a:ext>
            </a:extLst>
          </p:cNvPr>
          <p:cNvSpPr txBox="1"/>
          <p:nvPr/>
        </p:nvSpPr>
        <p:spPr>
          <a:xfrm>
            <a:off x="1320800" y="1823938"/>
            <a:ext cx="513080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8445E"/>
                </a:solidFill>
                <a:effectLst/>
                <a:uLnTx/>
                <a:uFillTx/>
                <a:latin typeface="Gilroy Bold" panose="00000800000000000000" pitchFamily="50" charset="0"/>
                <a:ea typeface="+mn-ea"/>
                <a:cs typeface="+mn-cs"/>
              </a:rPr>
              <a:t>Speaking to LSBU students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anose="00000800000000000000" pitchFamily="50" charset="0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/>
              </a:rPr>
              <a:t>LSBU </a:t>
            </a:r>
            <a:r>
              <a:rPr lang="en-US" sz="1600" dirty="0">
                <a:latin typeface="Gilroy"/>
              </a:rPr>
              <a:t>alumni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/>
              </a:rPr>
              <a:t>can give back by sharing their career journeys, giving you practical advice and a very real picture of what’s possible.</a:t>
            </a:r>
            <a:r>
              <a:rPr lang="en-US" sz="1600" dirty="0">
                <a:latin typeface="Gilroy"/>
              </a:rPr>
              <a:t> 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roy" panose="00000500000000000000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E4EF1-1286-4BAD-A599-A36FABDFFEB1}"/>
              </a:ext>
            </a:extLst>
          </p:cNvPr>
          <p:cNvSpPr txBox="1"/>
          <p:nvPr/>
        </p:nvSpPr>
        <p:spPr>
          <a:xfrm>
            <a:off x="1320800" y="4933156"/>
            <a:ext cx="497840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8445E"/>
                </a:solidFill>
                <a:effectLst/>
                <a:uLnTx/>
                <a:uFillTx/>
                <a:latin typeface="Gilroy Bold" panose="00000800000000000000" pitchFamily="50" charset="0"/>
                <a:ea typeface="+mn-ea"/>
                <a:cs typeface="+mn-cs"/>
              </a:rPr>
              <a:t>Volunteering at LSBU Open Days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Bold" panose="00000800000000000000" pitchFamily="50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1600" dirty="0">
                <a:latin typeface="Gilroy"/>
              </a:rPr>
              <a:t>LSBU alumni can give back by sharing their experience and advice at Open Days, helping prospective students make one of life’s biggest choices – where to go to University? </a:t>
            </a:r>
            <a:endParaRPr lang="en-US" sz="1600" dirty="0">
              <a:latin typeface="Gilroy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45E90-1074-48B7-B35F-DB73254CF9F1}"/>
              </a:ext>
            </a:extLst>
          </p:cNvPr>
          <p:cNvSpPr txBox="1"/>
          <p:nvPr/>
        </p:nvSpPr>
        <p:spPr>
          <a:xfrm>
            <a:off x="6781800" y="3951606"/>
            <a:ext cx="458470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8445E"/>
                </a:solidFill>
                <a:effectLst/>
                <a:uLnTx/>
                <a:uFillTx/>
                <a:latin typeface="Gilroy Bold" panose="00000800000000000000" pitchFamily="50" charset="0"/>
                <a:ea typeface="+mn-ea"/>
                <a:cs typeface="+mn-cs"/>
              </a:rPr>
              <a:t>Talking to school pupils about University</a:t>
            </a:r>
          </a:p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/>
              </a:rPr>
              <a:t>LSBU </a:t>
            </a:r>
            <a:r>
              <a:rPr lang="en-US" sz="1600" dirty="0">
                <a:latin typeface="Gilroy"/>
              </a:rPr>
              <a:t>alumni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/>
              </a:rPr>
              <a:t> help break barriers to higher education for school pupils and college students by leading workshops to increase their confidence and raise their aspirations </a:t>
            </a:r>
            <a:r>
              <a:rPr lang="en-US" sz="1600" dirty="0">
                <a:latin typeface="Gilroy"/>
              </a:rPr>
              <a:t>.Our alumni are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/>
              </a:rPr>
              <a:t>an example of what’s possible and </a:t>
            </a:r>
            <a:r>
              <a:rPr lang="en-US" sz="1600" dirty="0">
                <a:latin typeface="Gilroy"/>
              </a:rPr>
              <a:t>inspire students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/>
              </a:rPr>
              <a:t> with their </a:t>
            </a:r>
            <a:r>
              <a:rPr lang="en-US" sz="1600" dirty="0">
                <a:latin typeface="Gilroy"/>
              </a:rPr>
              <a:t>story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/>
              </a:rPr>
              <a:t>.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ro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D8445E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FF35B3-DF6A-402C-AA35-1AB00526C269}"/>
              </a:ext>
            </a:extLst>
          </p:cNvPr>
          <p:cNvSpPr txBox="1"/>
          <p:nvPr/>
        </p:nvSpPr>
        <p:spPr>
          <a:xfrm>
            <a:off x="6781800" y="1823938"/>
            <a:ext cx="497840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8445E"/>
                </a:solidFill>
                <a:effectLst/>
                <a:uLnTx/>
                <a:uFillTx/>
                <a:latin typeface="Gilroy Bold" panose="00000800000000000000" pitchFamily="50" charset="0"/>
                <a:ea typeface="+mn-ea"/>
                <a:cs typeface="+mn-cs"/>
              </a:rPr>
              <a:t>Providing jobs, internships or work placements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8445E"/>
                </a:solidFill>
                <a:effectLst/>
                <a:uLnTx/>
                <a:uFillTx/>
                <a:latin typeface="Gilroy Bold" panose="00000800000000000000" pitchFamily="50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/>
              </a:rPr>
              <a:t>LSBU </a:t>
            </a:r>
            <a:r>
              <a:rPr lang="en-US" sz="1600" dirty="0">
                <a:latin typeface="Gilroy"/>
              </a:rPr>
              <a:t>alumni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/>
              </a:rPr>
              <a:t> can give back by facilitating connections between the University and their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roy"/>
              </a:rPr>
              <a:t>organisation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roy"/>
              </a:rPr>
              <a:t> or directly offering jobs, placements or internships to LSBU students with their company.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ro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957F3-30A8-4CB0-AF1F-2713A1BD7731}"/>
              </a:ext>
            </a:extLst>
          </p:cNvPr>
          <p:cNvSpPr txBox="1"/>
          <p:nvPr/>
        </p:nvSpPr>
        <p:spPr>
          <a:xfrm>
            <a:off x="1273175" y="1181000"/>
            <a:ext cx="878204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dirty="0">
                <a:latin typeface="Gilroy"/>
              </a:rPr>
              <a:t>Your alumni want to inspire you and be an example of what's possible. They do this by coming back to LSBU and giving back in the following ways.... 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roy" panose="00000500000000000000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933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0CE2D941B774C8E0DE410FEA28B4E" ma:contentTypeVersion="9" ma:contentTypeDescription="Create a new document." ma:contentTypeScope="" ma:versionID="85283b71a70bd3077bf472523e4e183c">
  <xsd:schema xmlns:xsd="http://www.w3.org/2001/XMLSchema" xmlns:xs="http://www.w3.org/2001/XMLSchema" xmlns:p="http://schemas.microsoft.com/office/2006/metadata/properties" xmlns:ns2="2f9219ba-7950-48bc-9cf1-bda02594ecc5" targetNamespace="http://schemas.microsoft.com/office/2006/metadata/properties" ma:root="true" ma:fieldsID="77d51d9d2dde6d8cdf95ef2673b08394" ns2:_="">
    <xsd:import namespace="2f9219ba-7950-48bc-9cf1-bda02594ec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219ba-7950-48bc-9cf1-bda02594ec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2008EB-AAD3-4B28-A661-DE92181A0D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AD456D-70AC-4180-B608-DE661B060DF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f9219ba-7950-48bc-9cf1-bda02594ecc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6409A9-6996-4A67-956A-0D079A941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219ba-7950-48bc-9cf1-bda02594ec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6475</TotalTime>
  <Words>331</Words>
  <Application>Microsoft Office PowerPoint</Application>
  <PresentationFormat>Widescreen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</vt:i4>
      </vt:variant>
    </vt:vector>
  </HeadingPairs>
  <TitlesOfParts>
    <vt:vector size="17" baseType="lpstr">
      <vt:lpstr>Arial</vt:lpstr>
      <vt:lpstr>Calibri</vt:lpstr>
      <vt:lpstr>Gilroy Bold</vt:lpstr>
      <vt:lpstr>Gilroy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2_Custom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Morris, Jodie 20</cp:lastModifiedBy>
  <cp:revision>130</cp:revision>
  <dcterms:created xsi:type="dcterms:W3CDTF">2020-02-06T11:29:16Z</dcterms:created>
  <dcterms:modified xsi:type="dcterms:W3CDTF">2021-03-30T17:40:40Z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0x010100C870CE2D941B774C8E0DE410FEA28B4E</vt:lpwstr>
  </property>
</Properties>
</file>