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347" r:id="rId2"/>
    <p:sldId id="312" r:id="rId3"/>
    <p:sldId id="313" r:id="rId4"/>
    <p:sldId id="341" r:id="rId5"/>
    <p:sldId id="371" r:id="rId6"/>
    <p:sldId id="378" r:id="rId7"/>
    <p:sldId id="379" r:id="rId8"/>
    <p:sldId id="364" r:id="rId9"/>
    <p:sldId id="322" r:id="rId10"/>
    <p:sldId id="358" r:id="rId11"/>
    <p:sldId id="310" r:id="rId12"/>
    <p:sldId id="323" r:id="rId13"/>
    <p:sldId id="324" r:id="rId14"/>
    <p:sldId id="350" r:id="rId15"/>
    <p:sldId id="326" r:id="rId16"/>
    <p:sldId id="370" r:id="rId17"/>
    <p:sldId id="328" r:id="rId18"/>
    <p:sldId id="329" r:id="rId19"/>
    <p:sldId id="330" r:id="rId20"/>
    <p:sldId id="372" r:id="rId21"/>
    <p:sldId id="377" r:id="rId22"/>
    <p:sldId id="345" r:id="rId23"/>
    <p:sldId id="376" r:id="rId24"/>
    <p:sldId id="359" r:id="rId25"/>
    <p:sldId id="337" r:id="rId26"/>
    <p:sldId id="338" r:id="rId27"/>
    <p:sldId id="351" r:id="rId28"/>
    <p:sldId id="352" r:id="rId29"/>
    <p:sldId id="346" r:id="rId30"/>
    <p:sldId id="360" r:id="rId31"/>
    <p:sldId id="362" r:id="rId32"/>
    <p:sldId id="363" r:id="rId33"/>
    <p:sldId id="380" r:id="rId34"/>
    <p:sldId id="381" r:id="rId35"/>
    <p:sldId id="361" r:id="rId36"/>
    <p:sldId id="308" r:id="rId37"/>
    <p:sldId id="309" r:id="rId38"/>
    <p:sldId id="320" r:id="rId39"/>
  </p:sldIdLst>
  <p:sldSz cx="9144000" cy="5143500" type="screen16x9"/>
  <p:notesSz cx="6858000" cy="91440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81"/>
    <a:srgbClr val="009BC0"/>
    <a:srgbClr val="1C4372"/>
    <a:srgbClr val="FABE00"/>
    <a:srgbClr val="BCB48A"/>
    <a:srgbClr val="3C9A26"/>
    <a:srgbClr val="0EB6BE"/>
    <a:srgbClr val="11D3DD"/>
    <a:srgbClr val="457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16" autoAdjust="0"/>
  </p:normalViewPr>
  <p:slideViewPr>
    <p:cSldViewPr snapToGrid="0" snapToObjects="1">
      <p:cViewPr varScale="1">
        <p:scale>
          <a:sx n="114" d="100"/>
          <a:sy n="114" d="100"/>
        </p:scale>
        <p:origin x="562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10764115640193E-2"/>
          <c:y val="5.8254514009222901E-2"/>
          <c:w val="0.46511685016027998"/>
          <c:h val="0.863781304564833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NECESSARY appointment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1-4398-A0E5-921536F60D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STAFF could  handle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1-4398-A0E5-921536F60D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PHARMACIST could  handle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Sheet1!$B$4</c:f>
              <c:numCache>
                <c:formatCode>#,##0</c:formatCode>
                <c:ptCount val="1"/>
                <c:pt idx="0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1-4398-A0E5-921536F60DF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SELF-CARE / SELF-HELP GROUP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Sheet1!$B$5</c:f>
              <c:numCache>
                <c:formatCode>#,##0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C1-4398-A0E5-921536F60DF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SICK NOTE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Sheet1!$B$6</c:f>
              <c:numCache>
                <c:formatCode>#,##0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C1-4398-A0E5-921536F60DF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SERVICES OUTSIDE PRACTICE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Sheet1!$B$7</c:f>
              <c:numCache>
                <c:formatCode>#,##0</c:formatCode>
                <c:ptCount val="1"/>
                <c:pt idx="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C1-4398-A0E5-921536F60DF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TEST RESULTS (no concern)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Sheet1!$B$8</c:f>
              <c:numCache>
                <c:formatCode>#,##0</c:formatCode>
                <c:ptCount val="1"/>
                <c:pt idx="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C1-4398-A0E5-921536F60DF0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REFERRAL/PRESCR.FROM HOSPITAL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Sheet1!$B$9</c:f>
              <c:numCache>
                <c:formatCode>#,##0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C1-4398-A0E5-921536F60DF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NON-CLINICAL problem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Sheet1!$B$10</c:f>
              <c:numCache>
                <c:formatCode>#,##0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C1-4398-A0E5-921536F60DF0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cat>
          <c:val>
            <c:numRef>
              <c:f>Sheet1!$B$11</c:f>
              <c:numCache>
                <c:formatCode>#,##0</c:formatCode>
                <c:ptCount val="1"/>
                <c:pt idx="0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C1-4398-A0E5-921536F60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8"/>
        <c:axId val="-2036980792"/>
        <c:axId val="-2036982280"/>
      </c:barChart>
      <c:catAx>
        <c:axId val="-2036980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6982280"/>
        <c:crosses val="autoZero"/>
        <c:auto val="1"/>
        <c:lblAlgn val="ctr"/>
        <c:lblOffset val="100"/>
        <c:noMultiLvlLbl val="0"/>
      </c:catAx>
      <c:valAx>
        <c:axId val="-2036982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9807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60186571410765"/>
          <c:y val="2.90448656616927E-2"/>
          <c:w val="0.41830497830864299"/>
          <c:h val="0.8971598512271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0.13876</cdr:x>
      <cdr:y>0.38209</cdr:y>
    </cdr:from>
    <cdr:to>
      <cdr:x>0.18476</cdr:x>
      <cdr:y>0.91398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9940" y="2010854"/>
          <a:ext cx="1751528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000" dirty="0">
              <a:solidFill>
                <a:schemeClr val="bg1"/>
              </a:solidFill>
            </a:rPr>
            <a:t>Necessary/ appropriate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C81C-7C7B-194D-8397-3518E902673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527D6-F6B7-A649-BC54-9D54F06A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7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3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8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6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4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12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0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5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practices from a place of </a:t>
            </a:r>
            <a:r>
              <a:rPr lang="en-US" dirty="0" err="1"/>
              <a:t>externalising</a:t>
            </a:r>
            <a:r>
              <a:rPr lang="en-US" dirty="0"/>
              <a:t> issues and / or head in the sand to taking major steps in changing ways of working. </a:t>
            </a:r>
          </a:p>
          <a:p>
            <a:r>
              <a:rPr lang="en-US" dirty="0"/>
              <a:t>Moving senior teams to agreement on the need to change. </a:t>
            </a:r>
          </a:p>
          <a:p>
            <a:r>
              <a:rPr lang="en-US" dirty="0"/>
              <a:t>Clinical leaders closer together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8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3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8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3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2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4C506-B98D-4FF3-898D-7BEE8D6BA651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956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21AC-2AB2-9743-A0F0-EE1C636A03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0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9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6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whole system linked to population health outcomes (systems approach &amp; inequalities) e.g. Intermountain</a:t>
            </a:r>
          </a:p>
          <a:p>
            <a:r>
              <a:rPr lang="en-US" sz="1200" dirty="0"/>
              <a:t>Reducing demand e.g. Nuka</a:t>
            </a:r>
          </a:p>
          <a:p>
            <a:r>
              <a:rPr lang="en-US" sz="1200" dirty="0"/>
              <a:t>Citizens as partners and collaborators -asset based approach to the whole system e.g. Leeds </a:t>
            </a:r>
          </a:p>
          <a:p>
            <a:r>
              <a:rPr lang="en-US" sz="1200" dirty="0"/>
              <a:t>Data science as a core capability </a:t>
            </a:r>
            <a:r>
              <a:rPr lang="mr-IN" sz="1200" dirty="0"/>
              <a:t>–</a:t>
            </a:r>
            <a:r>
              <a:rPr lang="en-US" sz="1200" dirty="0"/>
              <a:t> robust evidence and intelligence informed decision-making e.g. Intermountain</a:t>
            </a:r>
          </a:p>
          <a:p>
            <a:r>
              <a:rPr lang="en-US" sz="1200" dirty="0"/>
              <a:t>Adaptive teams taking full professional responsibility e.g. Buurtzorg</a:t>
            </a:r>
          </a:p>
          <a:p>
            <a:r>
              <a:rPr lang="en-US" sz="1200" dirty="0"/>
              <a:t>Working collaboratively in Networks </a:t>
            </a:r>
            <a:r>
              <a:rPr lang="en-US" sz="1200" dirty="0" err="1"/>
              <a:t>e.g</a:t>
            </a:r>
            <a:r>
              <a:rPr lang="en-US" sz="1200" dirty="0"/>
              <a:t> Jonkoping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85AB3-DCF7-0744-9349-BFA214D14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27D6-F6B7-A649-BC54-9D54F06A2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756"/>
            <a:ext cx="8229600" cy="3519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>
              <a:defRPr sz="1400">
                <a:latin typeface="Helvetica" pitchFamily="34" charset="0"/>
              </a:defRPr>
            </a:lvl3pPr>
            <a:lvl4pPr>
              <a:defRPr sz="1200">
                <a:latin typeface="Helvetica" pitchFamily="34" charset="0"/>
              </a:defRPr>
            </a:lvl4pPr>
            <a:lvl5pPr>
              <a:defRPr sz="1200">
                <a:latin typeface="Helvetica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DAB7-558D-4CFE-9050-8C30A0317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E2653-F1CB-4D20-82F1-F13697637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BC035-1E6D-4FA5-A75F-2C7218DC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CE9C9-36E2-4C5E-B4C5-A264FB5D1220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1815-FA6D-47EE-903A-4111BFA9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D52-8DFB-446A-8391-427E405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5E6C447-B2B6-4C46-878F-7EA127E0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6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519" y="4901305"/>
            <a:ext cx="2133600" cy="165832"/>
          </a:xfrm>
          <a:prstGeom prst="rect">
            <a:avLst/>
          </a:prstGeom>
        </p:spPr>
        <p:txBody>
          <a:bodyPr lIns="66408" tIns="33204" rIns="66408" bIns="33204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C295AE-5F95-4378-9BAF-09CAC1D76CB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l"/>
              <a:t>‹#›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064062" y="4353059"/>
            <a:ext cx="1906073" cy="714078"/>
            <a:chOff x="7064062" y="4353059"/>
            <a:chExt cx="1906073" cy="7140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064062" y="4353059"/>
              <a:ext cx="1906073" cy="71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577" y="4580463"/>
              <a:ext cx="1790668" cy="3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67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4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0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2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LSBU_crest_colour.png"/>
          <p:cNvPicPr>
            <a:picLocks noChangeAspect="1"/>
          </p:cNvPicPr>
          <p:nvPr/>
        </p:nvPicPr>
        <p:blipFill>
          <a:blip r:embed="rId13" cstate="print"/>
          <a:srcRect l="23177" t="32869" r="23802" b="32387"/>
          <a:stretch>
            <a:fillRect/>
          </a:stretch>
        </p:blipFill>
        <p:spPr bwMode="auto">
          <a:xfrm>
            <a:off x="7373814" y="4425284"/>
            <a:ext cx="1571163" cy="6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77" r:id="rId10"/>
    <p:sldLayoutId id="21474836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51947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895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842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790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273" indent="-3882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842837" indent="-3233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297400" indent="-2583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1816901" indent="-2583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336403" indent="-2583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2857113" indent="-259737" algn="l" defTabSz="10389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589" indent="-259737" algn="l" defTabSz="10389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064" indent="-259737" algn="l" defTabSz="10389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539" indent="-259737" algn="l" defTabSz="10389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51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2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01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7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52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32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802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hyperlink" Target="https://beckymalby.wordpress.com/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864215" y="648266"/>
            <a:ext cx="7316833" cy="3554596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GB" b="1" dirty="0">
                <a:solidFill>
                  <a:srgbClr val="0D4181"/>
                </a:solidFill>
              </a:rPr>
              <a:t>Organisational Development is essential to support systems change in primary care </a:t>
            </a:r>
            <a:br>
              <a:rPr lang="en-GB" b="1" dirty="0">
                <a:solidFill>
                  <a:srgbClr val="0D4181"/>
                </a:solidFill>
              </a:rPr>
            </a:br>
            <a:r>
              <a:rPr lang="en-GB" b="1" dirty="0">
                <a:solidFill>
                  <a:srgbClr val="0D4181"/>
                </a:solidFill>
              </a:rPr>
              <a:t> </a:t>
            </a:r>
            <a:br>
              <a:rPr lang="en-GB" sz="2000" b="1" dirty="0">
                <a:solidFill>
                  <a:srgbClr val="0D418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Lessons from London’s Primary Care Quality Academies</a:t>
            </a:r>
            <a:br>
              <a:rPr lang="en-GB" sz="2800" dirty="0">
                <a:solidFill>
                  <a:schemeClr val="tx1"/>
                </a:solidFill>
              </a:rPr>
            </a:b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March </a:t>
            </a:r>
            <a:r>
              <a:rPr lang="en-GB" sz="1800" dirty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858652" y="3897502"/>
            <a:ext cx="6739054" cy="701966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Becky Malby, Nick Downham, Tony Hufflett</a:t>
            </a:r>
          </a:p>
        </p:txBody>
      </p:sp>
    </p:spTree>
    <p:extLst>
      <p:ext uri="{BB962C8B-B14F-4D97-AF65-F5344CB8AC3E}">
        <p14:creationId xmlns:p14="http://schemas.microsoft.com/office/powerpoint/2010/main" val="13821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75C76-FB47-48D0-8B4D-A96FAA059FBA}"/>
              </a:ext>
            </a:extLst>
          </p:cNvPr>
          <p:cNvSpPr txBox="1"/>
          <p:nvPr/>
        </p:nvSpPr>
        <p:spPr>
          <a:xfrm>
            <a:off x="2" y="4083919"/>
            <a:ext cx="134178" cy="297889"/>
          </a:xfrm>
          <a:prstGeom prst="rect">
            <a:avLst/>
          </a:prstGeom>
          <a:noFill/>
        </p:spPr>
        <p:txBody>
          <a:bodyPr wrap="none" lIns="66408" tIns="33204" rIns="66408" bIns="33204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509293" y="2176367"/>
            <a:ext cx="8109209" cy="959609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DATA #1 Understanding demand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Finding out what’s really going on</a:t>
            </a:r>
          </a:p>
        </p:txBody>
      </p:sp>
    </p:spTree>
    <p:extLst>
      <p:ext uri="{BB962C8B-B14F-4D97-AF65-F5344CB8AC3E}">
        <p14:creationId xmlns:p14="http://schemas.microsoft.com/office/powerpoint/2010/main" val="139042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75CF07-BCE6-49DA-953B-2C2E5AE8ABFC}"/>
              </a:ext>
            </a:extLst>
          </p:cNvPr>
          <p:cNvSpPr txBox="1"/>
          <p:nvPr/>
        </p:nvSpPr>
        <p:spPr>
          <a:xfrm>
            <a:off x="1600716" y="2852152"/>
            <a:ext cx="52578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4600" dirty="0">
                <a:solidFill>
                  <a:srgbClr val="1C4372"/>
                </a:solidFill>
                <a:sym typeface="Wingdings"/>
              </a:rPr>
              <a:t></a:t>
            </a:r>
            <a:endParaRPr lang="en-GB" sz="4600" dirty="0">
              <a:solidFill>
                <a:srgbClr val="1C437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C2441-E1F9-48FC-8A36-2A4A058375FE}"/>
              </a:ext>
            </a:extLst>
          </p:cNvPr>
          <p:cNvSpPr txBox="1"/>
          <p:nvPr/>
        </p:nvSpPr>
        <p:spPr>
          <a:xfrm>
            <a:off x="6991227" y="2852152"/>
            <a:ext cx="52578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4600" dirty="0">
                <a:solidFill>
                  <a:srgbClr val="1C4372"/>
                </a:solidFill>
                <a:sym typeface="Wingdings"/>
              </a:rPr>
              <a:t></a:t>
            </a:r>
            <a:endParaRPr lang="en-GB" sz="4600" dirty="0">
              <a:solidFill>
                <a:srgbClr val="1C437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E17CE-B7FF-4128-951A-78FD3958B542}"/>
              </a:ext>
            </a:extLst>
          </p:cNvPr>
          <p:cNvSpPr txBox="1"/>
          <p:nvPr/>
        </p:nvSpPr>
        <p:spPr>
          <a:xfrm>
            <a:off x="4307873" y="2852152"/>
            <a:ext cx="52578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4600" dirty="0">
                <a:solidFill>
                  <a:srgbClr val="1C4372"/>
                </a:solidFill>
                <a:sym typeface="Wingdings"/>
              </a:rPr>
              <a:t></a:t>
            </a:r>
            <a:endParaRPr lang="en-GB" sz="4600" dirty="0">
              <a:solidFill>
                <a:srgbClr val="1C437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242" y="635402"/>
            <a:ext cx="8143696" cy="682610"/>
          </a:xfrm>
          <a:prstGeom prst="rect">
            <a:avLst/>
          </a:prstGeom>
        </p:spPr>
        <p:txBody>
          <a:bodyPr wrap="square" lIns="66408" tIns="33204" rIns="66408" bIns="33204">
            <a:spAutoFit/>
          </a:bodyPr>
          <a:lstStyle/>
          <a:p>
            <a:r>
              <a:rPr lang="en-GB" sz="2000" dirty="0">
                <a:solidFill>
                  <a:srgbClr val="1C4372"/>
                </a:solidFill>
              </a:rPr>
              <a:t>PRACTICE DIARIES are online webforms used to measure demand (met and unmet) and capacity (appropriateness)</a:t>
            </a:r>
            <a:endParaRPr lang="en-GB" sz="1000" dirty="0">
              <a:solidFill>
                <a:srgbClr val="1C437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980" y="3466821"/>
            <a:ext cx="2303097" cy="1436662"/>
          </a:xfrm>
          <a:prstGeom prst="rect">
            <a:avLst/>
          </a:prstGeom>
        </p:spPr>
        <p:txBody>
          <a:bodyPr wrap="square" lIns="66408" tIns="33204" rIns="66408" bIns="33204">
            <a:spAutoFit/>
          </a:bodyPr>
          <a:lstStyle/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APPOINTMENT appropriateness </a:t>
            </a:r>
          </a:p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APPOINTMENT outcomes (next steps)</a:t>
            </a:r>
          </a:p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RECEPTION outcome of appointment requests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6686" y="1714642"/>
            <a:ext cx="1425874" cy="1094217"/>
            <a:chOff x="8150913" y="692696"/>
            <a:chExt cx="1417028" cy="12899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" t="10150" r="34188" b="22870"/>
            <a:stretch/>
          </p:blipFill>
          <p:spPr bwMode="auto">
            <a:xfrm>
              <a:off x="8409384" y="692696"/>
              <a:ext cx="946429" cy="77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" t="10477" r="33950" b="20671"/>
            <a:stretch/>
          </p:blipFill>
          <p:spPr bwMode="auto">
            <a:xfrm>
              <a:off x="8772109" y="1071684"/>
              <a:ext cx="795832" cy="66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" t="9428" r="12291" b="50190"/>
            <a:stretch/>
          </p:blipFill>
          <p:spPr bwMode="auto">
            <a:xfrm>
              <a:off x="8150913" y="1406515"/>
              <a:ext cx="1118358" cy="57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36568" y="1649939"/>
            <a:ext cx="1985125" cy="1214708"/>
            <a:chOff x="3880171" y="1950214"/>
            <a:chExt cx="1985125" cy="12147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CB079-B3F6-405D-9A9C-353D63FEB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171" y="1958307"/>
              <a:ext cx="808026" cy="7298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0F363A-A268-4ECF-BDA4-61622BD8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901" y="2606827"/>
              <a:ext cx="1334816" cy="558095"/>
            </a:xfrm>
            <a:prstGeom prst="rect">
              <a:avLst/>
            </a:prstGeom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F441A7FD-4351-4A64-94E5-2243E03F1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30"/>
            <a:stretch/>
          </p:blipFill>
          <p:spPr bwMode="auto">
            <a:xfrm>
              <a:off x="4812617" y="1950214"/>
              <a:ext cx="1052679" cy="67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D2AB10-5469-499E-883E-E5F889FBE3D9}"/>
              </a:ext>
            </a:extLst>
          </p:cNvPr>
          <p:cNvSpPr/>
          <p:nvPr/>
        </p:nvSpPr>
        <p:spPr>
          <a:xfrm>
            <a:off x="3645260" y="3450331"/>
            <a:ext cx="1803392" cy="536416"/>
          </a:xfrm>
          <a:prstGeom prst="rect">
            <a:avLst/>
          </a:prstGeom>
        </p:spPr>
        <p:txBody>
          <a:bodyPr wrap="square" lIns="66408" tIns="33204" rIns="66408" bIns="33204">
            <a:spAutoFit/>
          </a:bodyPr>
          <a:lstStyle/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Process and report</a:t>
            </a:r>
          </a:p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Rapid turnaround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959DEB57-32D9-4397-B9CE-C66CC53C5BAD}"/>
              </a:ext>
            </a:extLst>
          </p:cNvPr>
          <p:cNvSpPr/>
          <p:nvPr/>
        </p:nvSpPr>
        <p:spPr>
          <a:xfrm>
            <a:off x="6740168" y="3426361"/>
            <a:ext cx="1334818" cy="536416"/>
          </a:xfrm>
          <a:prstGeom prst="rect">
            <a:avLst/>
          </a:prstGeom>
        </p:spPr>
        <p:txBody>
          <a:bodyPr wrap="square" lIns="66408" tIns="33204" rIns="66408" bIns="33204">
            <a:spAutoFit/>
          </a:bodyPr>
          <a:lstStyle/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Discuss</a:t>
            </a:r>
          </a:p>
          <a:p>
            <a:pPr marL="146110" indent="-14611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React, Plan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02467" y="3141133"/>
            <a:ext cx="905933" cy="0"/>
          </a:xfrm>
          <a:prstGeom prst="straightConnector1">
            <a:avLst/>
          </a:prstGeom>
          <a:ln>
            <a:solidFill>
              <a:srgbClr val="0D418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5521693" y="3141133"/>
            <a:ext cx="905933" cy="0"/>
          </a:xfrm>
          <a:prstGeom prst="straightConnector1">
            <a:avLst/>
          </a:prstGeom>
          <a:ln>
            <a:solidFill>
              <a:srgbClr val="0D418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852667" y="1790721"/>
            <a:ext cx="881271" cy="881271"/>
            <a:chOff x="6436656" y="1712256"/>
            <a:chExt cx="881271" cy="8812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750771-F7CC-4273-8101-555492A1E3BD}"/>
                </a:ext>
              </a:extLst>
            </p:cNvPr>
            <p:cNvGrpSpPr/>
            <p:nvPr/>
          </p:nvGrpSpPr>
          <p:grpSpPr>
            <a:xfrm>
              <a:off x="6695500" y="2012456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9A76DDEF-51E1-423B-ACEB-DAAC3D9ADD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2" name="Rounded Rectangle 893">
                <a:extLst>
                  <a:ext uri="{FF2B5EF4-FFF2-40B4-BE49-F238E27FC236}">
                    <a16:creationId xmlns:a16="http://schemas.microsoft.com/office/drawing/2014/main" id="{F28026A8-618C-4C8D-8E61-8D867DF97FBD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3" name="Rounded Rectangle 894">
                <a:extLst>
                  <a:ext uri="{FF2B5EF4-FFF2-40B4-BE49-F238E27FC236}">
                    <a16:creationId xmlns:a16="http://schemas.microsoft.com/office/drawing/2014/main" id="{7FDC6083-D925-4913-8B50-BAFA0E2A2F40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4" name="Rounded Rectangle 895">
                <a:extLst>
                  <a:ext uri="{FF2B5EF4-FFF2-40B4-BE49-F238E27FC236}">
                    <a16:creationId xmlns:a16="http://schemas.microsoft.com/office/drawing/2014/main" id="{5159D950-B0C2-41A4-93C8-AE07B176E24B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5" name="Rounded Rectangle 896">
                <a:extLst>
                  <a:ext uri="{FF2B5EF4-FFF2-40B4-BE49-F238E27FC236}">
                    <a16:creationId xmlns:a16="http://schemas.microsoft.com/office/drawing/2014/main" id="{307E1FB8-1827-440A-9B62-BCE78301EF3A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6" name="Rounded Rectangle 897">
                <a:extLst>
                  <a:ext uri="{FF2B5EF4-FFF2-40B4-BE49-F238E27FC236}">
                    <a16:creationId xmlns:a16="http://schemas.microsoft.com/office/drawing/2014/main" id="{F9859475-C6D6-44B8-B93F-E19623EC6156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334B4B-E011-4F32-B30A-55679A98798B}"/>
                </a:ext>
              </a:extLst>
            </p:cNvPr>
            <p:cNvGrpSpPr/>
            <p:nvPr/>
          </p:nvGrpSpPr>
          <p:grpSpPr>
            <a:xfrm>
              <a:off x="6817344" y="2013971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F05F6060-D3F7-4E18-A565-7FF778FEF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6" name="Rounded Rectangle 893">
                <a:extLst>
                  <a:ext uri="{FF2B5EF4-FFF2-40B4-BE49-F238E27FC236}">
                    <a16:creationId xmlns:a16="http://schemas.microsoft.com/office/drawing/2014/main" id="{3E6C3526-052C-4CEF-8B18-9857206D6C1C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7" name="Rounded Rectangle 894">
                <a:extLst>
                  <a:ext uri="{FF2B5EF4-FFF2-40B4-BE49-F238E27FC236}">
                    <a16:creationId xmlns:a16="http://schemas.microsoft.com/office/drawing/2014/main" id="{62663642-C155-4A14-B392-0C6F1969EE6E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8" name="Rounded Rectangle 895">
                <a:extLst>
                  <a:ext uri="{FF2B5EF4-FFF2-40B4-BE49-F238E27FC236}">
                    <a16:creationId xmlns:a16="http://schemas.microsoft.com/office/drawing/2014/main" id="{67BD0E62-B1D4-4EA0-8212-B668BC2FFBCB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9" name="Rounded Rectangle 896">
                <a:extLst>
                  <a:ext uri="{FF2B5EF4-FFF2-40B4-BE49-F238E27FC236}">
                    <a16:creationId xmlns:a16="http://schemas.microsoft.com/office/drawing/2014/main" id="{1131474A-3D42-430E-ACB4-0EFB05F6CFFE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0" name="Rounded Rectangle 897">
                <a:extLst>
                  <a:ext uri="{FF2B5EF4-FFF2-40B4-BE49-F238E27FC236}">
                    <a16:creationId xmlns:a16="http://schemas.microsoft.com/office/drawing/2014/main" id="{9C3D43B0-CB7A-418F-A6DA-946942F9C946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A04AC0-59F0-4A80-BB5E-52809AC47A3C}"/>
                </a:ext>
              </a:extLst>
            </p:cNvPr>
            <p:cNvGrpSpPr/>
            <p:nvPr/>
          </p:nvGrpSpPr>
          <p:grpSpPr>
            <a:xfrm>
              <a:off x="6931199" y="2015770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39E38544-65F0-4275-9081-1216F72F6B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0" name="Rounded Rectangle 893">
                <a:extLst>
                  <a:ext uri="{FF2B5EF4-FFF2-40B4-BE49-F238E27FC236}">
                    <a16:creationId xmlns:a16="http://schemas.microsoft.com/office/drawing/2014/main" id="{70D57418-1B6E-41BD-89CE-530E3B906F00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1" name="Rounded Rectangle 894">
                <a:extLst>
                  <a:ext uri="{FF2B5EF4-FFF2-40B4-BE49-F238E27FC236}">
                    <a16:creationId xmlns:a16="http://schemas.microsoft.com/office/drawing/2014/main" id="{1EB946B7-367C-4DE9-848D-051852C65402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2" name="Rounded Rectangle 895">
                <a:extLst>
                  <a:ext uri="{FF2B5EF4-FFF2-40B4-BE49-F238E27FC236}">
                    <a16:creationId xmlns:a16="http://schemas.microsoft.com/office/drawing/2014/main" id="{8AA7224C-280E-46B5-9832-9FFD5696307D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3" name="Rounded Rectangle 896">
                <a:extLst>
                  <a:ext uri="{FF2B5EF4-FFF2-40B4-BE49-F238E27FC236}">
                    <a16:creationId xmlns:a16="http://schemas.microsoft.com/office/drawing/2014/main" id="{05EFD67C-41F3-459E-AD7E-C7895A28FFDF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4" name="Rounded Rectangle 897">
                <a:extLst>
                  <a:ext uri="{FF2B5EF4-FFF2-40B4-BE49-F238E27FC236}">
                    <a16:creationId xmlns:a16="http://schemas.microsoft.com/office/drawing/2014/main" id="{CE8E6BF9-C5D1-49BE-8B2F-45CF58696EE9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337072B-B1F5-4E27-86F8-8BB4F81CDAC4}"/>
                </a:ext>
              </a:extLst>
            </p:cNvPr>
            <p:cNvGrpSpPr/>
            <p:nvPr/>
          </p:nvGrpSpPr>
          <p:grpSpPr>
            <a:xfrm>
              <a:off x="6645362" y="1926778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02F1043C-B05E-4DC3-B627-8EC0165D16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4" name="Rounded Rectangle 893">
                <a:extLst>
                  <a:ext uri="{FF2B5EF4-FFF2-40B4-BE49-F238E27FC236}">
                    <a16:creationId xmlns:a16="http://schemas.microsoft.com/office/drawing/2014/main" id="{077F9854-E513-4A58-842B-EFB1285F8D58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5" name="Rounded Rectangle 894">
                <a:extLst>
                  <a:ext uri="{FF2B5EF4-FFF2-40B4-BE49-F238E27FC236}">
                    <a16:creationId xmlns:a16="http://schemas.microsoft.com/office/drawing/2014/main" id="{CD3AE6C2-8757-446A-9B22-71F22AC21453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6" name="Rounded Rectangle 895">
                <a:extLst>
                  <a:ext uri="{FF2B5EF4-FFF2-40B4-BE49-F238E27FC236}">
                    <a16:creationId xmlns:a16="http://schemas.microsoft.com/office/drawing/2014/main" id="{70E0FCE2-B5E9-4CF7-916B-05D3E2F5C915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7" name="Rounded Rectangle 896">
                <a:extLst>
                  <a:ext uri="{FF2B5EF4-FFF2-40B4-BE49-F238E27FC236}">
                    <a16:creationId xmlns:a16="http://schemas.microsoft.com/office/drawing/2014/main" id="{30B7FEB1-8F24-4D4F-867C-4C3433C2300F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8" name="Rounded Rectangle 897">
                <a:extLst>
                  <a:ext uri="{FF2B5EF4-FFF2-40B4-BE49-F238E27FC236}">
                    <a16:creationId xmlns:a16="http://schemas.microsoft.com/office/drawing/2014/main" id="{0F95F654-E498-4EC5-824D-7813D9500203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E9A7B7-F450-48C9-AD73-767B93052CE2}"/>
                </a:ext>
              </a:extLst>
            </p:cNvPr>
            <p:cNvGrpSpPr/>
            <p:nvPr/>
          </p:nvGrpSpPr>
          <p:grpSpPr>
            <a:xfrm>
              <a:off x="6767207" y="1928292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B2005145-C43F-47D4-8EC9-4E31C6B924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8" name="Rounded Rectangle 893">
                <a:extLst>
                  <a:ext uri="{FF2B5EF4-FFF2-40B4-BE49-F238E27FC236}">
                    <a16:creationId xmlns:a16="http://schemas.microsoft.com/office/drawing/2014/main" id="{A7FD7867-9C5C-4B8F-891A-59253EBC80CE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9" name="Rounded Rectangle 894">
                <a:extLst>
                  <a:ext uri="{FF2B5EF4-FFF2-40B4-BE49-F238E27FC236}">
                    <a16:creationId xmlns:a16="http://schemas.microsoft.com/office/drawing/2014/main" id="{B31D6534-1BDA-464A-B5F2-2FF28DE8D256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0" name="Rounded Rectangle 895">
                <a:extLst>
                  <a:ext uri="{FF2B5EF4-FFF2-40B4-BE49-F238E27FC236}">
                    <a16:creationId xmlns:a16="http://schemas.microsoft.com/office/drawing/2014/main" id="{F1249AE8-F6DD-41CE-86FB-909C43D11F48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1" name="Rounded Rectangle 896">
                <a:extLst>
                  <a:ext uri="{FF2B5EF4-FFF2-40B4-BE49-F238E27FC236}">
                    <a16:creationId xmlns:a16="http://schemas.microsoft.com/office/drawing/2014/main" id="{D420AA1A-9B48-42DC-A7D4-AEC0E143ED24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2" name="Rounded Rectangle 897">
                <a:extLst>
                  <a:ext uri="{FF2B5EF4-FFF2-40B4-BE49-F238E27FC236}">
                    <a16:creationId xmlns:a16="http://schemas.microsoft.com/office/drawing/2014/main" id="{F7EB7241-7653-49B5-9262-20670390DB9D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14728A-24D1-4920-B6BD-B60EF4470007}"/>
                </a:ext>
              </a:extLst>
            </p:cNvPr>
            <p:cNvGrpSpPr/>
            <p:nvPr/>
          </p:nvGrpSpPr>
          <p:grpSpPr>
            <a:xfrm>
              <a:off x="6881061" y="1930092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63D5CB97-8555-4CD5-88DD-086F74CDCF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2" name="Rounded Rectangle 893">
                <a:extLst>
                  <a:ext uri="{FF2B5EF4-FFF2-40B4-BE49-F238E27FC236}">
                    <a16:creationId xmlns:a16="http://schemas.microsoft.com/office/drawing/2014/main" id="{55126708-45E5-4E52-9BEB-DECB8652E5AA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3" name="Rounded Rectangle 894">
                <a:extLst>
                  <a:ext uri="{FF2B5EF4-FFF2-40B4-BE49-F238E27FC236}">
                    <a16:creationId xmlns:a16="http://schemas.microsoft.com/office/drawing/2014/main" id="{825BE0C0-C944-4C3C-91A7-0F95DC289CD0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4" name="Rounded Rectangle 895">
                <a:extLst>
                  <a:ext uri="{FF2B5EF4-FFF2-40B4-BE49-F238E27FC236}">
                    <a16:creationId xmlns:a16="http://schemas.microsoft.com/office/drawing/2014/main" id="{72C7AF68-43F9-4D4F-9768-2B5D769DFC16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5" name="Rounded Rectangle 896">
                <a:extLst>
                  <a:ext uri="{FF2B5EF4-FFF2-40B4-BE49-F238E27FC236}">
                    <a16:creationId xmlns:a16="http://schemas.microsoft.com/office/drawing/2014/main" id="{713909C4-38F6-46AE-A8B7-C2DC4BAC6A3C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6" name="Rounded Rectangle 897">
                <a:extLst>
                  <a:ext uri="{FF2B5EF4-FFF2-40B4-BE49-F238E27FC236}">
                    <a16:creationId xmlns:a16="http://schemas.microsoft.com/office/drawing/2014/main" id="{3937F0F7-F787-4F57-AA51-E1E90842FA69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DD6AA7-D93F-4D4E-B1AC-7A6680F0D884}"/>
                </a:ext>
              </a:extLst>
            </p:cNvPr>
            <p:cNvGrpSpPr/>
            <p:nvPr/>
          </p:nvGrpSpPr>
          <p:grpSpPr>
            <a:xfrm>
              <a:off x="7063399" y="1983263"/>
              <a:ext cx="49356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ABC2AC42-DEB9-4162-B398-701B24121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6" name="Rounded Rectangle 893">
                <a:extLst>
                  <a:ext uri="{FF2B5EF4-FFF2-40B4-BE49-F238E27FC236}">
                    <a16:creationId xmlns:a16="http://schemas.microsoft.com/office/drawing/2014/main" id="{05F80834-1909-4849-98FC-0A7F5769E029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7" name="Rounded Rectangle 894">
                <a:extLst>
                  <a:ext uri="{FF2B5EF4-FFF2-40B4-BE49-F238E27FC236}">
                    <a16:creationId xmlns:a16="http://schemas.microsoft.com/office/drawing/2014/main" id="{2947B633-8FE7-4B62-BE7C-417C62400A94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8" name="Rounded Rectangle 895">
                <a:extLst>
                  <a:ext uri="{FF2B5EF4-FFF2-40B4-BE49-F238E27FC236}">
                    <a16:creationId xmlns:a16="http://schemas.microsoft.com/office/drawing/2014/main" id="{BB5DA3A8-647C-4F9F-A03C-1AE95B4129A5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9" name="Rounded Rectangle 896">
                <a:extLst>
                  <a:ext uri="{FF2B5EF4-FFF2-40B4-BE49-F238E27FC236}">
                    <a16:creationId xmlns:a16="http://schemas.microsoft.com/office/drawing/2014/main" id="{1861FA0C-8A2B-47A4-B164-0D7DF979059B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0" name="Rounded Rectangle 897">
                <a:extLst>
                  <a:ext uri="{FF2B5EF4-FFF2-40B4-BE49-F238E27FC236}">
                    <a16:creationId xmlns:a16="http://schemas.microsoft.com/office/drawing/2014/main" id="{A4A10292-BF58-40C0-BC99-301B102FD0B8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4650C7-FA39-4B4E-8033-48E5751C600A}"/>
                </a:ext>
              </a:extLst>
            </p:cNvPr>
            <p:cNvGrpSpPr/>
            <p:nvPr/>
          </p:nvGrpSpPr>
          <p:grpSpPr>
            <a:xfrm>
              <a:off x="6996932" y="1923713"/>
              <a:ext cx="49356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9CB3EA1-6A7E-49DA-8D06-332B1C74DA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8" name="Rounded Rectangle 893">
                <a:extLst>
                  <a:ext uri="{FF2B5EF4-FFF2-40B4-BE49-F238E27FC236}">
                    <a16:creationId xmlns:a16="http://schemas.microsoft.com/office/drawing/2014/main" id="{9904B696-E7AE-4031-BA3D-75CA7246DC22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9" name="Rounded Rectangle 894">
                <a:extLst>
                  <a:ext uri="{FF2B5EF4-FFF2-40B4-BE49-F238E27FC236}">
                    <a16:creationId xmlns:a16="http://schemas.microsoft.com/office/drawing/2014/main" id="{09D21948-5FE6-4537-8852-47ECB393F1D0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0" name="Rounded Rectangle 895">
                <a:extLst>
                  <a:ext uri="{FF2B5EF4-FFF2-40B4-BE49-F238E27FC236}">
                    <a16:creationId xmlns:a16="http://schemas.microsoft.com/office/drawing/2014/main" id="{C8BB24D7-671F-494F-9298-329B3EBD764F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1" name="Rounded Rectangle 896">
                <a:extLst>
                  <a:ext uri="{FF2B5EF4-FFF2-40B4-BE49-F238E27FC236}">
                    <a16:creationId xmlns:a16="http://schemas.microsoft.com/office/drawing/2014/main" id="{CE9F7CF8-BBEC-4A57-AAF9-51CA0E14CFD0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2" name="Rounded Rectangle 897">
                <a:extLst>
                  <a:ext uri="{FF2B5EF4-FFF2-40B4-BE49-F238E27FC236}">
                    <a16:creationId xmlns:a16="http://schemas.microsoft.com/office/drawing/2014/main" id="{1D2260A4-C933-47BE-ACE7-66C62A291FA2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63D9D1D9-DD50-4713-B47D-073E9206C3CA}"/>
                </a:ext>
              </a:extLst>
            </p:cNvPr>
            <p:cNvGrpSpPr/>
            <p:nvPr/>
          </p:nvGrpSpPr>
          <p:grpSpPr>
            <a:xfrm>
              <a:off x="6691585" y="2255194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6814A82-0DB3-4DF2-807A-D723DBBD17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0" name="Rounded Rectangle 893">
                <a:extLst>
                  <a:ext uri="{FF2B5EF4-FFF2-40B4-BE49-F238E27FC236}">
                    <a16:creationId xmlns:a16="http://schemas.microsoft.com/office/drawing/2014/main" id="{E1C831FA-554D-462D-8BC8-0CBD9F9F0B32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1" name="Rounded Rectangle 894">
                <a:extLst>
                  <a:ext uri="{FF2B5EF4-FFF2-40B4-BE49-F238E27FC236}">
                    <a16:creationId xmlns:a16="http://schemas.microsoft.com/office/drawing/2014/main" id="{A5421DAB-09B8-48C1-9E99-3223B8E9EF46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2" name="Rounded Rectangle 895">
                <a:extLst>
                  <a:ext uri="{FF2B5EF4-FFF2-40B4-BE49-F238E27FC236}">
                    <a16:creationId xmlns:a16="http://schemas.microsoft.com/office/drawing/2014/main" id="{7ACDC993-7ABD-4B15-98AA-B13A225AC97C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3" name="Rounded Rectangle 896">
                <a:extLst>
                  <a:ext uri="{FF2B5EF4-FFF2-40B4-BE49-F238E27FC236}">
                    <a16:creationId xmlns:a16="http://schemas.microsoft.com/office/drawing/2014/main" id="{358BF769-390D-47B4-AA00-4674EE54FD26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4" name="Rounded Rectangle 897">
                <a:extLst>
                  <a:ext uri="{FF2B5EF4-FFF2-40B4-BE49-F238E27FC236}">
                    <a16:creationId xmlns:a16="http://schemas.microsoft.com/office/drawing/2014/main" id="{03EB9D0F-E095-4156-885B-947C2B1750CA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E06F65C2-C27C-4F58-A5C5-86CFCF431FE7}"/>
                </a:ext>
              </a:extLst>
            </p:cNvPr>
            <p:cNvGrpSpPr/>
            <p:nvPr/>
          </p:nvGrpSpPr>
          <p:grpSpPr>
            <a:xfrm>
              <a:off x="6813430" y="2256710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060A655C-47FC-4772-874C-1494A383E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7" name="Rounded Rectangle 893">
                <a:extLst>
                  <a:ext uri="{FF2B5EF4-FFF2-40B4-BE49-F238E27FC236}">
                    <a16:creationId xmlns:a16="http://schemas.microsoft.com/office/drawing/2014/main" id="{D7CBEE6B-2E3B-4CC6-8F24-6BB3871FD87A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8" name="Rounded Rectangle 894">
                <a:extLst>
                  <a:ext uri="{FF2B5EF4-FFF2-40B4-BE49-F238E27FC236}">
                    <a16:creationId xmlns:a16="http://schemas.microsoft.com/office/drawing/2014/main" id="{BB80CCC4-A019-4E07-9E8E-EBDF72D3571C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9" name="Rounded Rectangle 895">
                <a:extLst>
                  <a:ext uri="{FF2B5EF4-FFF2-40B4-BE49-F238E27FC236}">
                    <a16:creationId xmlns:a16="http://schemas.microsoft.com/office/drawing/2014/main" id="{14481BB3-D3B1-4DD3-AC03-321ECD1E474C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0" name="Rounded Rectangle 896">
                <a:extLst>
                  <a:ext uri="{FF2B5EF4-FFF2-40B4-BE49-F238E27FC236}">
                    <a16:creationId xmlns:a16="http://schemas.microsoft.com/office/drawing/2014/main" id="{4694BA96-BEBE-4A51-8C31-E704F090A3A2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1" name="Rounded Rectangle 897">
                <a:extLst>
                  <a:ext uri="{FF2B5EF4-FFF2-40B4-BE49-F238E27FC236}">
                    <a16:creationId xmlns:a16="http://schemas.microsoft.com/office/drawing/2014/main" id="{D12F96DE-12F5-487F-82E2-8A0AC21EF985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9BDCB7A2-4A56-420A-96CE-574B64543E15}"/>
                </a:ext>
              </a:extLst>
            </p:cNvPr>
            <p:cNvGrpSpPr/>
            <p:nvPr/>
          </p:nvGrpSpPr>
          <p:grpSpPr>
            <a:xfrm>
              <a:off x="6927284" y="2258508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F1EE21FB-2AD2-403E-9BBA-5CC536E5B4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4" name="Rounded Rectangle 893">
                <a:extLst>
                  <a:ext uri="{FF2B5EF4-FFF2-40B4-BE49-F238E27FC236}">
                    <a16:creationId xmlns:a16="http://schemas.microsoft.com/office/drawing/2014/main" id="{ACD53FDB-3ABD-4324-90B1-0855318E1F15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5" name="Rounded Rectangle 894">
                <a:extLst>
                  <a:ext uri="{FF2B5EF4-FFF2-40B4-BE49-F238E27FC236}">
                    <a16:creationId xmlns:a16="http://schemas.microsoft.com/office/drawing/2014/main" id="{2CE92AF7-ADCA-4B26-A6A7-5F0E3700FE9E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6" name="Rounded Rectangle 895">
                <a:extLst>
                  <a:ext uri="{FF2B5EF4-FFF2-40B4-BE49-F238E27FC236}">
                    <a16:creationId xmlns:a16="http://schemas.microsoft.com/office/drawing/2014/main" id="{04DC1207-1EEC-4711-A492-3EF96F90A3AA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7" name="Rounded Rectangle 896">
                <a:extLst>
                  <a:ext uri="{FF2B5EF4-FFF2-40B4-BE49-F238E27FC236}">
                    <a16:creationId xmlns:a16="http://schemas.microsoft.com/office/drawing/2014/main" id="{6B9BDC6C-691D-4FFE-B0FC-D8423AB116C8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8" name="Rounded Rectangle 897">
                <a:extLst>
                  <a:ext uri="{FF2B5EF4-FFF2-40B4-BE49-F238E27FC236}">
                    <a16:creationId xmlns:a16="http://schemas.microsoft.com/office/drawing/2014/main" id="{FC905F25-C2CF-4F05-B65B-55A780358542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719C660C-7163-484E-8C33-425FD229EFE8}"/>
                </a:ext>
              </a:extLst>
            </p:cNvPr>
            <p:cNvGrpSpPr/>
            <p:nvPr/>
          </p:nvGrpSpPr>
          <p:grpSpPr>
            <a:xfrm>
              <a:off x="6641448" y="2169516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0CC87F92-CDA6-46BF-BAC6-DFFE80DFB6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1" name="Rounded Rectangle 893">
                <a:extLst>
                  <a:ext uri="{FF2B5EF4-FFF2-40B4-BE49-F238E27FC236}">
                    <a16:creationId xmlns:a16="http://schemas.microsoft.com/office/drawing/2014/main" id="{02648DE3-D4DD-4A61-9EAE-E8A2C710CD28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2" name="Rounded Rectangle 894">
                <a:extLst>
                  <a:ext uri="{FF2B5EF4-FFF2-40B4-BE49-F238E27FC236}">
                    <a16:creationId xmlns:a16="http://schemas.microsoft.com/office/drawing/2014/main" id="{A46A014E-F538-49BE-ADF2-EB6C7D27ED53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3" name="Rounded Rectangle 895">
                <a:extLst>
                  <a:ext uri="{FF2B5EF4-FFF2-40B4-BE49-F238E27FC236}">
                    <a16:creationId xmlns:a16="http://schemas.microsoft.com/office/drawing/2014/main" id="{D282DB96-685A-49E4-B063-C72BDC9C66F0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4" name="Rounded Rectangle 896">
                <a:extLst>
                  <a:ext uri="{FF2B5EF4-FFF2-40B4-BE49-F238E27FC236}">
                    <a16:creationId xmlns:a16="http://schemas.microsoft.com/office/drawing/2014/main" id="{21CA0696-AF55-4761-AD28-88EB8C54F26C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5" name="Rounded Rectangle 897">
                <a:extLst>
                  <a:ext uri="{FF2B5EF4-FFF2-40B4-BE49-F238E27FC236}">
                    <a16:creationId xmlns:a16="http://schemas.microsoft.com/office/drawing/2014/main" id="{95625BA6-03C4-4B7E-88C4-29A558B78CBC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6CE6702-11F2-4C0A-92E2-65AD2D0A9FA5}"/>
                </a:ext>
              </a:extLst>
            </p:cNvPr>
            <p:cNvGrpSpPr/>
            <p:nvPr/>
          </p:nvGrpSpPr>
          <p:grpSpPr>
            <a:xfrm>
              <a:off x="6763292" y="2171030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83DE6BED-A56F-432F-8B83-95DB3A71E3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8" name="Rounded Rectangle 893">
                <a:extLst>
                  <a:ext uri="{FF2B5EF4-FFF2-40B4-BE49-F238E27FC236}">
                    <a16:creationId xmlns:a16="http://schemas.microsoft.com/office/drawing/2014/main" id="{EC35DCC9-457B-4F83-BE16-C4B8B3A1E5DE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9" name="Rounded Rectangle 894">
                <a:extLst>
                  <a:ext uri="{FF2B5EF4-FFF2-40B4-BE49-F238E27FC236}">
                    <a16:creationId xmlns:a16="http://schemas.microsoft.com/office/drawing/2014/main" id="{9EBB97EC-E8D8-4CD9-86C0-452E96A4DE79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0" name="Rounded Rectangle 895">
                <a:extLst>
                  <a:ext uri="{FF2B5EF4-FFF2-40B4-BE49-F238E27FC236}">
                    <a16:creationId xmlns:a16="http://schemas.microsoft.com/office/drawing/2014/main" id="{8AE5EB23-05A7-4436-80B5-0E1267945548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1" name="Rounded Rectangle 896">
                <a:extLst>
                  <a:ext uri="{FF2B5EF4-FFF2-40B4-BE49-F238E27FC236}">
                    <a16:creationId xmlns:a16="http://schemas.microsoft.com/office/drawing/2014/main" id="{560BB17D-44B2-410E-BFF6-D7A05F6ADCCD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2" name="Rounded Rectangle 897">
                <a:extLst>
                  <a:ext uri="{FF2B5EF4-FFF2-40B4-BE49-F238E27FC236}">
                    <a16:creationId xmlns:a16="http://schemas.microsoft.com/office/drawing/2014/main" id="{3CA52DA5-295E-4775-8BD2-66E3D56AB6F7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EF145E2F-2CF5-41A2-9938-C30BE7DDA1C4}"/>
                </a:ext>
              </a:extLst>
            </p:cNvPr>
            <p:cNvGrpSpPr/>
            <p:nvPr/>
          </p:nvGrpSpPr>
          <p:grpSpPr>
            <a:xfrm>
              <a:off x="6877147" y="2172831"/>
              <a:ext cx="54291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DC9D4A80-06AC-4354-B12C-C752153467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5" name="Rounded Rectangle 893">
                <a:extLst>
                  <a:ext uri="{FF2B5EF4-FFF2-40B4-BE49-F238E27FC236}">
                    <a16:creationId xmlns:a16="http://schemas.microsoft.com/office/drawing/2014/main" id="{BBC0F678-B7C5-4821-A7D2-3489871123D3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6" name="Rounded Rectangle 894">
                <a:extLst>
                  <a:ext uri="{FF2B5EF4-FFF2-40B4-BE49-F238E27FC236}">
                    <a16:creationId xmlns:a16="http://schemas.microsoft.com/office/drawing/2014/main" id="{4A2641D1-37BB-4AEC-A68F-2C65A39954B0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7" name="Rounded Rectangle 895">
                <a:extLst>
                  <a:ext uri="{FF2B5EF4-FFF2-40B4-BE49-F238E27FC236}">
                    <a16:creationId xmlns:a16="http://schemas.microsoft.com/office/drawing/2014/main" id="{E5E836DA-C4C5-44E5-A262-2EBBFEA62B06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8" name="Rounded Rectangle 896">
                <a:extLst>
                  <a:ext uri="{FF2B5EF4-FFF2-40B4-BE49-F238E27FC236}">
                    <a16:creationId xmlns:a16="http://schemas.microsoft.com/office/drawing/2014/main" id="{E7361B21-241E-4A68-A6FF-92CAFA94E841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9" name="Rounded Rectangle 897">
                <a:extLst>
                  <a:ext uri="{FF2B5EF4-FFF2-40B4-BE49-F238E27FC236}">
                    <a16:creationId xmlns:a16="http://schemas.microsoft.com/office/drawing/2014/main" id="{95D995BF-300E-4BE2-AE74-323C0D2110D3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3BF21BAB-B26C-48E6-BC21-22E15ED142B1}"/>
                </a:ext>
              </a:extLst>
            </p:cNvPr>
            <p:cNvGrpSpPr/>
            <p:nvPr/>
          </p:nvGrpSpPr>
          <p:grpSpPr>
            <a:xfrm>
              <a:off x="7059484" y="2226001"/>
              <a:ext cx="49356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0555A639-4424-488A-A468-F78756BE9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2" name="Rounded Rectangle 893">
                <a:extLst>
                  <a:ext uri="{FF2B5EF4-FFF2-40B4-BE49-F238E27FC236}">
                    <a16:creationId xmlns:a16="http://schemas.microsoft.com/office/drawing/2014/main" id="{E3D90BAE-4A85-4708-972F-92680D299D89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3" name="Rounded Rectangle 894">
                <a:extLst>
                  <a:ext uri="{FF2B5EF4-FFF2-40B4-BE49-F238E27FC236}">
                    <a16:creationId xmlns:a16="http://schemas.microsoft.com/office/drawing/2014/main" id="{C429EE56-BF32-451F-A360-6AAD185F47F6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4" name="Rounded Rectangle 895">
                <a:extLst>
                  <a:ext uri="{FF2B5EF4-FFF2-40B4-BE49-F238E27FC236}">
                    <a16:creationId xmlns:a16="http://schemas.microsoft.com/office/drawing/2014/main" id="{87BB93F4-35AA-4C58-AE42-6A77DD654E01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5" name="Rounded Rectangle 896">
                <a:extLst>
                  <a:ext uri="{FF2B5EF4-FFF2-40B4-BE49-F238E27FC236}">
                    <a16:creationId xmlns:a16="http://schemas.microsoft.com/office/drawing/2014/main" id="{335197B9-7251-4B1D-82FD-1C82C4397BE0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6" name="Rounded Rectangle 897">
                <a:extLst>
                  <a:ext uri="{FF2B5EF4-FFF2-40B4-BE49-F238E27FC236}">
                    <a16:creationId xmlns:a16="http://schemas.microsoft.com/office/drawing/2014/main" id="{0F6E6218-3424-4D23-BDD4-86E8256D18CE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5B5CBE0B-850F-46FA-A0F9-936191A72B03}"/>
                </a:ext>
              </a:extLst>
            </p:cNvPr>
            <p:cNvGrpSpPr/>
            <p:nvPr/>
          </p:nvGrpSpPr>
          <p:grpSpPr>
            <a:xfrm>
              <a:off x="6989750" y="2159919"/>
              <a:ext cx="49356" cy="162128"/>
              <a:chOff x="4160912" y="1186925"/>
              <a:chExt cx="1944216" cy="5070974"/>
            </a:xfrm>
            <a:solidFill>
              <a:schemeClr val="tx2"/>
            </a:solidFill>
          </p:grpSpPr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99C0196E-A9AC-454A-8EE4-032D16D9D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2078" y="1186925"/>
                <a:ext cx="1008934" cy="10089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3" name="Rounded Rectangle 893">
                <a:extLst>
                  <a:ext uri="{FF2B5EF4-FFF2-40B4-BE49-F238E27FC236}">
                    <a16:creationId xmlns:a16="http://schemas.microsoft.com/office/drawing/2014/main" id="{CD121559-5DAC-47FC-9FE2-4AFACC4C4CC1}"/>
                  </a:ext>
                </a:extLst>
              </p:cNvPr>
              <p:cNvSpPr/>
              <p:nvPr/>
            </p:nvSpPr>
            <p:spPr>
              <a:xfrm>
                <a:off x="4397845" y="2198623"/>
                <a:ext cx="1457349" cy="2055236"/>
              </a:xfrm>
              <a:prstGeom prst="roundRect">
                <a:avLst>
                  <a:gd name="adj" fmla="val 112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4" name="Rounded Rectangle 894">
                <a:extLst>
                  <a:ext uri="{FF2B5EF4-FFF2-40B4-BE49-F238E27FC236}">
                    <a16:creationId xmlns:a16="http://schemas.microsoft.com/office/drawing/2014/main" id="{CC8DC445-CF08-4FC2-B504-FC70C649F18D}"/>
                  </a:ext>
                </a:extLst>
              </p:cNvPr>
              <p:cNvSpPr/>
              <p:nvPr/>
            </p:nvSpPr>
            <p:spPr>
              <a:xfrm rot="1043932">
                <a:off x="4160912" y="2182184"/>
                <a:ext cx="481424" cy="1878012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5" name="Rounded Rectangle 895">
                <a:extLst>
                  <a:ext uri="{FF2B5EF4-FFF2-40B4-BE49-F238E27FC236}">
                    <a16:creationId xmlns:a16="http://schemas.microsoft.com/office/drawing/2014/main" id="{87F9BFCE-F551-4313-AA19-F2E9C45B10E3}"/>
                  </a:ext>
                </a:extLst>
              </p:cNvPr>
              <p:cNvSpPr/>
              <p:nvPr/>
            </p:nvSpPr>
            <p:spPr>
              <a:xfrm rot="20556068" flipH="1">
                <a:off x="5623709" y="2182172"/>
                <a:ext cx="481419" cy="1878004"/>
              </a:xfrm>
              <a:prstGeom prst="roundRect">
                <a:avLst>
                  <a:gd name="adj" fmla="val 387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6" name="Rounded Rectangle 896">
                <a:extLst>
                  <a:ext uri="{FF2B5EF4-FFF2-40B4-BE49-F238E27FC236}">
                    <a16:creationId xmlns:a16="http://schemas.microsoft.com/office/drawing/2014/main" id="{2A7D0B0A-263B-4318-8431-ED1D5E8032DA}"/>
                  </a:ext>
                </a:extLst>
              </p:cNvPr>
              <p:cNvSpPr/>
              <p:nvPr/>
            </p:nvSpPr>
            <p:spPr>
              <a:xfrm>
                <a:off x="5180735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7" name="Rounded Rectangle 897">
                <a:extLst>
                  <a:ext uri="{FF2B5EF4-FFF2-40B4-BE49-F238E27FC236}">
                    <a16:creationId xmlns:a16="http://schemas.microsoft.com/office/drawing/2014/main" id="{BD4DB76D-BF9A-484E-8DF7-4CDA5E59A5FC}"/>
                  </a:ext>
                </a:extLst>
              </p:cNvPr>
              <p:cNvSpPr/>
              <p:nvPr/>
            </p:nvSpPr>
            <p:spPr>
              <a:xfrm>
                <a:off x="4529679" y="4083844"/>
                <a:ext cx="553551" cy="2174055"/>
              </a:xfrm>
              <a:prstGeom prst="roundRect">
                <a:avLst>
                  <a:gd name="adj" fmla="val 31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6436656" y="1712256"/>
              <a:ext cx="881271" cy="881271"/>
            </a:xfrm>
            <a:prstGeom prst="ellipse">
              <a:avLst/>
            </a:prstGeom>
            <a:noFill/>
            <a:ln>
              <a:solidFill>
                <a:srgbClr val="0D4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449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50927" y="2055394"/>
            <a:ext cx="8319000" cy="2018805"/>
          </a:xfrm>
          <a:prstGeom prst="roundRect">
            <a:avLst>
              <a:gd name="adj" fmla="val 72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50927" y="426829"/>
            <a:ext cx="8175678" cy="1467440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400" b="1" dirty="0">
                <a:solidFill>
                  <a:srgbClr val="1C4372"/>
                </a:solidFill>
              </a:rPr>
              <a:t>The big picture of demand vs. capacity is optimistic</a:t>
            </a:r>
          </a:p>
          <a:p>
            <a:pPr marL="207524" indent="-20752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While typically  </a:t>
            </a:r>
            <a:r>
              <a:rPr lang="en-GB" sz="2000" b="1" dirty="0"/>
              <a:t>15% - 20% </a:t>
            </a:r>
            <a:r>
              <a:rPr lang="en-GB" sz="1200" dirty="0"/>
              <a:t>of appointment requests can’t be meet at reception in a practice</a:t>
            </a:r>
          </a:p>
          <a:p>
            <a:pPr marL="207524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This is far less than the  </a:t>
            </a:r>
            <a:r>
              <a:rPr lang="en-GB" sz="2000" b="1" dirty="0"/>
              <a:t>40% of GP appointments </a:t>
            </a:r>
            <a:r>
              <a:rPr lang="en-GB" sz="1200" dirty="0"/>
              <a:t>that are seen as inappropriate – unnecessary, avoidable or potentially moveable within the practice</a:t>
            </a:r>
            <a:endParaRPr lang="en-GB" sz="1200" i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36EA0B-C69D-43FF-A8C3-ED9C25BE0E78}"/>
              </a:ext>
            </a:extLst>
          </p:cNvPr>
          <p:cNvCxnSpPr/>
          <p:nvPr/>
        </p:nvCxnSpPr>
        <p:spPr>
          <a:xfrm flipV="1">
            <a:off x="9258208" y="1318757"/>
            <a:ext cx="0" cy="1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2655DB9-7190-4CD7-A472-5D99E8EA98A4}"/>
              </a:ext>
            </a:extLst>
          </p:cNvPr>
          <p:cNvSpPr txBox="1"/>
          <p:nvPr/>
        </p:nvSpPr>
        <p:spPr>
          <a:xfrm>
            <a:off x="3352406" y="4578857"/>
            <a:ext cx="2372723" cy="374833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1000" dirty="0"/>
              <a:t>* Over 10,000 contacts / appointments</a:t>
            </a:r>
          </a:p>
          <a:p>
            <a:r>
              <a:rPr lang="en-GB" sz="1000" dirty="0"/>
              <a:t>** Not including missed calls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6307" y="2158076"/>
            <a:ext cx="7470524" cy="1825485"/>
            <a:chOff x="877870" y="2263620"/>
            <a:chExt cx="6560256" cy="16963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CA066B-0F28-4459-B6AF-5C4CEF846C1D}"/>
                </a:ext>
              </a:extLst>
            </p:cNvPr>
            <p:cNvSpPr txBox="1"/>
            <p:nvPr/>
          </p:nvSpPr>
          <p:spPr>
            <a:xfrm>
              <a:off x="4401421" y="2263620"/>
              <a:ext cx="930565" cy="416337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>
                      <a:lumMod val="50000"/>
                    </a:schemeClr>
                  </a:solidFill>
                </a:rPr>
                <a:t>Unmet demand*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F4E9FD-82A5-4816-ADDE-FAA4D15E2B88}"/>
                </a:ext>
              </a:extLst>
            </p:cNvPr>
            <p:cNvSpPr txBox="1"/>
            <p:nvPr/>
          </p:nvSpPr>
          <p:spPr>
            <a:xfrm>
              <a:off x="6308154" y="2263620"/>
              <a:ext cx="1129972" cy="416337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4">
                      <a:lumMod val="75000"/>
                    </a:schemeClr>
                  </a:solidFill>
                </a:rPr>
                <a:t>Inappropriate</a:t>
              </a:r>
              <a:br>
                <a:rPr lang="en-GB" sz="1200" b="1" dirty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en-GB" sz="1200" b="1" dirty="0">
                  <a:solidFill>
                    <a:schemeClr val="accent4">
                      <a:lumMod val="75000"/>
                    </a:schemeClr>
                  </a:solidFill>
                </a:rPr>
                <a:t>appointments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A52BB9-4F5C-438A-9A04-26343826CDDC}"/>
                </a:ext>
              </a:extLst>
            </p:cNvPr>
            <p:cNvSpPr txBox="1"/>
            <p:nvPr/>
          </p:nvSpPr>
          <p:spPr>
            <a:xfrm>
              <a:off x="5387534" y="2356574"/>
              <a:ext cx="885675" cy="230429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 far less than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1A5041-54AB-4CA9-92D6-8D786A41DC95}"/>
                </a:ext>
              </a:extLst>
            </p:cNvPr>
            <p:cNvSpPr txBox="1"/>
            <p:nvPr/>
          </p:nvSpPr>
          <p:spPr>
            <a:xfrm>
              <a:off x="2705324" y="2861493"/>
              <a:ext cx="1534951" cy="244730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Reception contacts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CDA4D3-1227-4254-A5AE-52D24BF55324}"/>
                </a:ext>
              </a:extLst>
            </p:cNvPr>
            <p:cNvSpPr txBox="1"/>
            <p:nvPr/>
          </p:nvSpPr>
          <p:spPr>
            <a:xfrm>
              <a:off x="5120138" y="2861493"/>
              <a:ext cx="1197574" cy="244730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 appointments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F1BFBD-7537-4A22-B4E6-FE408183B39E}"/>
                </a:ext>
              </a:extLst>
            </p:cNvPr>
            <p:cNvCxnSpPr>
              <a:cxnSpLocks/>
              <a:stCxn id="14" idx="2"/>
              <a:endCxn id="34" idx="0"/>
            </p:cNvCxnSpPr>
            <p:nvPr/>
          </p:nvCxnSpPr>
          <p:spPr>
            <a:xfrm flipH="1">
              <a:off x="4770314" y="2679957"/>
              <a:ext cx="96389" cy="42375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064D14-DBE2-4ED8-B3E5-BA941A0A20BF}"/>
                </a:ext>
              </a:extLst>
            </p:cNvPr>
            <p:cNvCxnSpPr>
              <a:cxnSpLocks/>
              <a:stCxn id="36" idx="0"/>
              <a:endCxn id="15" idx="2"/>
            </p:cNvCxnSpPr>
            <p:nvPr/>
          </p:nvCxnSpPr>
          <p:spPr>
            <a:xfrm flipV="1">
              <a:off x="6867810" y="2679957"/>
              <a:ext cx="5330" cy="423756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2376DC-8503-4C25-931E-E9E98576975C}"/>
                </a:ext>
              </a:extLst>
            </p:cNvPr>
            <p:cNvSpPr txBox="1"/>
            <p:nvPr/>
          </p:nvSpPr>
          <p:spPr>
            <a:xfrm>
              <a:off x="877870" y="3168509"/>
              <a:ext cx="1740211" cy="273332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algn="r"/>
              <a:r>
                <a:rPr lang="en-GB" sz="1400" b="1" dirty="0"/>
                <a:t>Academies combined*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1A5041-54AB-4CA9-92D6-8D786A41DC95}"/>
                </a:ext>
              </a:extLst>
            </p:cNvPr>
            <p:cNvSpPr txBox="1"/>
            <p:nvPr/>
          </p:nvSpPr>
          <p:spPr>
            <a:xfrm>
              <a:off x="3137110" y="3595907"/>
              <a:ext cx="1319721" cy="207733"/>
            </a:xfrm>
            <a:prstGeom prst="rect">
              <a:avLst/>
            </a:prstGeom>
            <a:noFill/>
          </p:spPr>
          <p:txBody>
            <a:bodyPr wrap="square" lIns="30679" tIns="30679" rIns="30679" bIns="30679" rtlCol="0">
              <a:spAutoFit/>
            </a:bodyPr>
            <a:lstStyle/>
            <a:p>
              <a:r>
                <a:rPr lang="en-GB" sz="1050" dirty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</a:t>
              </a:r>
              <a:r>
                <a:rPr lang="en-GB" sz="1050" dirty="0">
                  <a:solidFill>
                    <a:schemeClr val="accent2">
                      <a:lumMod val="75000"/>
                    </a:schemeClr>
                  </a:solidFill>
                </a:rPr>
                <a:t> Appointment booked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1A5041-54AB-4CA9-92D6-8D786A41DC95}"/>
                </a:ext>
              </a:extLst>
            </p:cNvPr>
            <p:cNvSpPr txBox="1"/>
            <p:nvPr/>
          </p:nvSpPr>
          <p:spPr>
            <a:xfrm>
              <a:off x="4488116" y="3616428"/>
              <a:ext cx="590306" cy="343589"/>
            </a:xfrm>
            <a:prstGeom prst="rect">
              <a:avLst/>
            </a:prstGeom>
            <a:noFill/>
          </p:spPr>
          <p:txBody>
            <a:bodyPr wrap="square" lIns="30679" tIns="30679" rIns="30679" bIns="30679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C00000"/>
                  </a:solidFill>
                </a:rPr>
                <a:t>No appt possible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1A5041-54AB-4CA9-92D6-8D786A41DC95}"/>
                </a:ext>
              </a:extLst>
            </p:cNvPr>
            <p:cNvSpPr txBox="1"/>
            <p:nvPr/>
          </p:nvSpPr>
          <p:spPr>
            <a:xfrm>
              <a:off x="5265359" y="3617479"/>
              <a:ext cx="1034676" cy="200582"/>
            </a:xfrm>
            <a:prstGeom prst="rect">
              <a:avLst/>
            </a:prstGeom>
            <a:noFill/>
          </p:spPr>
          <p:txBody>
            <a:bodyPr wrap="square" lIns="30679" tIns="30679" rIns="30679" bIns="30679" rtlCol="0">
              <a:spAutoFit/>
            </a:bodyPr>
            <a:lstStyle/>
            <a:p>
              <a:r>
                <a:rPr lang="en-GB" sz="1000" dirty="0">
                  <a:solidFill>
                    <a:schemeClr val="tx2">
                      <a:lumMod val="75000"/>
                    </a:schemeClr>
                  </a:solidFill>
                  <a:sym typeface="Wingdings"/>
                </a:rPr>
                <a:t> </a:t>
              </a:r>
              <a:r>
                <a:rPr lang="en-GB" sz="1000" dirty="0">
                  <a:solidFill>
                    <a:schemeClr val="tx2">
                      <a:lumMod val="75000"/>
                    </a:schemeClr>
                  </a:solidFill>
                </a:rPr>
                <a:t>Appropriate appt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646519" y="3062096"/>
            <a:ext cx="2089266" cy="4876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85% Yes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35785" y="3062096"/>
            <a:ext cx="446117" cy="4876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15%</a:t>
            </a:r>
            <a:br>
              <a:rPr lang="en-GB" sz="1100" dirty="0"/>
            </a:br>
            <a:r>
              <a:rPr lang="en-GB" sz="1100" dirty="0"/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04713" y="3062096"/>
            <a:ext cx="1522560" cy="487682"/>
          </a:xfrm>
          <a:prstGeom prst="rect">
            <a:avLst/>
          </a:prstGeom>
          <a:solidFill>
            <a:srgbClr val="0D4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60% appropriate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28299" y="3062096"/>
            <a:ext cx="838163" cy="4876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40%</a:t>
            </a:r>
            <a:br>
              <a:rPr lang="en-GB" sz="1100" dirty="0"/>
            </a:br>
            <a:r>
              <a:rPr lang="en-GB" sz="1100" dirty="0" err="1"/>
              <a:t>Inapprop</a:t>
            </a:r>
            <a:r>
              <a:rPr lang="en-GB" sz="1100" dirty="0"/>
              <a:t>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629893" y="2759085"/>
            <a:ext cx="0" cy="10396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91164" y="2770650"/>
            <a:ext cx="0" cy="10396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4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52682" y="1506829"/>
            <a:ext cx="4007455" cy="2678806"/>
          </a:xfrm>
          <a:prstGeom prst="roundRect">
            <a:avLst>
              <a:gd name="adj" fmla="val 5373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384201" y="1050972"/>
            <a:ext cx="8109209" cy="559499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pPr>
              <a:tabLst>
                <a:tab pos="1793875" algn="l"/>
              </a:tabLst>
            </a:pPr>
            <a:r>
              <a:rPr lang="en-GB" sz="1600" dirty="0">
                <a:solidFill>
                  <a:srgbClr val="0D4181"/>
                </a:solidFill>
              </a:rPr>
              <a:t>Question to GPs:</a:t>
            </a:r>
            <a:r>
              <a:rPr lang="en-GB" sz="1600" b="1" dirty="0">
                <a:solidFill>
                  <a:srgbClr val="0D4181"/>
                </a:solidFill>
              </a:rPr>
              <a:t> 	Should this patient be here today?</a:t>
            </a:r>
          </a:p>
          <a:p>
            <a:pPr>
              <a:tabLst>
                <a:tab pos="1793875" algn="l"/>
              </a:tabLst>
            </a:pPr>
            <a:r>
              <a:rPr lang="en-GB" sz="1600" dirty="0">
                <a:solidFill>
                  <a:srgbClr val="0D4181"/>
                </a:solidFill>
              </a:rPr>
              <a:t>Answer from GPs:</a:t>
            </a:r>
            <a:r>
              <a:rPr lang="en-GB" sz="1600" b="1" dirty="0">
                <a:solidFill>
                  <a:srgbClr val="0D4181"/>
                </a:solidFill>
              </a:rPr>
              <a:t> 	40% of the time ‘no’</a:t>
            </a:r>
            <a:endParaRPr lang="en-GB" sz="1600" dirty="0">
              <a:solidFill>
                <a:srgbClr val="0D418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A9C38F-8005-4960-9160-BEC423577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303237"/>
              </p:ext>
            </p:extLst>
          </p:nvPr>
        </p:nvGraphicFramePr>
        <p:xfrm>
          <a:off x="1522949" y="1452800"/>
          <a:ext cx="5352676" cy="329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69755" y="1945933"/>
            <a:ext cx="13577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4181"/>
                </a:solidFill>
              </a:rPr>
              <a:t>In a practice 30-50% of appointments are seen as inappropriate or moveable.</a:t>
            </a:r>
            <a:br>
              <a:rPr lang="en-GB" dirty="0">
                <a:solidFill>
                  <a:srgbClr val="0D4181"/>
                </a:solidFill>
              </a:rPr>
            </a:br>
            <a:endParaRPr lang="en-GB" dirty="0">
              <a:solidFill>
                <a:srgbClr val="0D418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8276" y="2711003"/>
            <a:ext cx="1717256" cy="13329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95104" y="1577662"/>
            <a:ext cx="257578" cy="328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330537" y="367228"/>
            <a:ext cx="8229600" cy="5766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2"/>
                </a:solidFill>
                <a:latin typeface="Helvetica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5pPr>
            <a:lvl6pPr marL="519476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3895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58426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7790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D4181"/>
                </a:solidFill>
              </a:rPr>
              <a:t>We illustrate GPs own assessment of appropriateness of appointments</a:t>
            </a:r>
          </a:p>
        </p:txBody>
      </p:sp>
    </p:spTree>
    <p:extLst>
      <p:ext uri="{BB962C8B-B14F-4D97-AF65-F5344CB8AC3E}">
        <p14:creationId xmlns:p14="http://schemas.microsoft.com/office/powerpoint/2010/main" val="427219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50928" y="309512"/>
            <a:ext cx="8256844" cy="374833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b="1" dirty="0">
                <a:solidFill>
                  <a:srgbClr val="0D4181"/>
                </a:solidFill>
              </a:rPr>
              <a:t>GP views: </a:t>
            </a:r>
            <a:r>
              <a:rPr lang="en-GB" sz="2000" dirty="0">
                <a:solidFill>
                  <a:srgbClr val="0D4181"/>
                </a:solidFill>
              </a:rPr>
              <a:t>There is significant variation on what constitutes a GP appointment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50928" y="2947166"/>
            <a:ext cx="8109209" cy="328667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1700" dirty="0"/>
              <a:t>Within practices….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17"/>
          <a:stretch/>
        </p:blipFill>
        <p:spPr bwMode="auto">
          <a:xfrm>
            <a:off x="1844413" y="3415969"/>
            <a:ext cx="5566919" cy="113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46" y="1351870"/>
            <a:ext cx="6050941" cy="1556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4645" y="1443996"/>
            <a:ext cx="1357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</a:rPr>
              <a:t>Variation between practices from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‘ 80% of our appts are inappropriate’</a:t>
            </a:r>
          </a:p>
          <a:p>
            <a:r>
              <a:rPr lang="en-GB" sz="1000" dirty="0">
                <a:solidFill>
                  <a:schemeClr val="tx2"/>
                </a:solidFill>
              </a:rPr>
              <a:t>to </a:t>
            </a:r>
          </a:p>
          <a:p>
            <a:r>
              <a:rPr lang="en-GB" sz="1000" dirty="0">
                <a:solidFill>
                  <a:schemeClr val="tx2"/>
                </a:solidFill>
              </a:rPr>
              <a:t>‘less than 50% of our  apps are  appropriate’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6187" y="3630385"/>
            <a:ext cx="135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</a:rPr>
              <a:t>Variation between GPS from 40% of my appts are appropriate to 90% 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80928" y="1008013"/>
            <a:ext cx="8109209" cy="328667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1700" dirty="0"/>
              <a:t>Across practices….</a:t>
            </a:r>
          </a:p>
        </p:txBody>
      </p:sp>
    </p:spTree>
    <p:extLst>
      <p:ext uri="{BB962C8B-B14F-4D97-AF65-F5344CB8AC3E}">
        <p14:creationId xmlns:p14="http://schemas.microsoft.com/office/powerpoint/2010/main" val="181242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23274" y="234761"/>
            <a:ext cx="8109209" cy="1390496"/>
          </a:xfrm>
          <a:prstGeom prst="rect">
            <a:avLst/>
          </a:prstGeom>
          <a:solidFill>
            <a:schemeClr val="bg1"/>
          </a:solidFill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Many practices are generally unaware of the extent and profile of patients that are turned away due to lack of appointments</a:t>
            </a:r>
          </a:p>
          <a:p>
            <a:pPr marL="323969" lvl="1" indent="-20752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Some practices are unable to offer appointments to 25% or more of requests</a:t>
            </a:r>
          </a:p>
          <a:p>
            <a:pPr marL="323969" lvl="1" indent="-207524">
              <a:buFont typeface="Arial" panose="020B0604020202020204" pitchFamily="34" charset="0"/>
              <a:buChar char="•"/>
            </a:pPr>
            <a:r>
              <a:rPr lang="en-GB" sz="1200" dirty="0"/>
              <a:t>Some practices can fulfil nearly all requests</a:t>
            </a:r>
          </a:p>
          <a:p>
            <a:pPr marL="323969" lvl="1" indent="-207524">
              <a:buFont typeface="Arial" panose="020B0604020202020204" pitchFamily="34" charset="0"/>
              <a:buChar char="•"/>
            </a:pPr>
            <a:r>
              <a:rPr lang="en-GB" sz="1200" dirty="0"/>
              <a:t>Practices learn from peer 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r="14389" b="3300"/>
          <a:stretch/>
        </p:blipFill>
        <p:spPr>
          <a:xfrm>
            <a:off x="2149544" y="1809481"/>
            <a:ext cx="5575296" cy="2591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65" y="4401198"/>
            <a:ext cx="3550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ym typeface="Wingdings"/>
              </a:rPr>
              <a:t></a:t>
            </a:r>
            <a:r>
              <a:rPr lang="en-GB" sz="1200" dirty="0"/>
              <a:t> Shown across the working day from 8am to 6pm </a:t>
            </a:r>
            <a:r>
              <a:rPr lang="en-GB" sz="1200" dirty="0">
                <a:sym typeface="Wingdings"/>
              </a:rPr>
              <a:t>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3274" y="2674452"/>
            <a:ext cx="1591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Green =  appointment booked</a:t>
            </a:r>
          </a:p>
          <a:p>
            <a:pPr algn="r">
              <a:spcBef>
                <a:spcPts val="1200"/>
              </a:spcBef>
            </a:pPr>
            <a:r>
              <a:rPr lang="en-GB" sz="1000" dirty="0">
                <a:solidFill>
                  <a:srgbClr val="C00000"/>
                </a:solidFill>
              </a:rPr>
              <a:t>Red = appointment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87154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567248" y="2047579"/>
            <a:ext cx="8109209" cy="1267385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DATA #2 Reducing reactive care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Example: developing pro-active services by looking at frequent attenders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75C76-FB47-48D0-8B4D-A96FAA059FBA}"/>
              </a:ext>
            </a:extLst>
          </p:cNvPr>
          <p:cNvSpPr txBox="1"/>
          <p:nvPr/>
        </p:nvSpPr>
        <p:spPr>
          <a:xfrm>
            <a:off x="2" y="4083919"/>
            <a:ext cx="134178" cy="297889"/>
          </a:xfrm>
          <a:prstGeom prst="rect">
            <a:avLst/>
          </a:prstGeom>
          <a:noFill/>
        </p:spPr>
        <p:txBody>
          <a:bodyPr wrap="none" lIns="66408" tIns="33204" rIns="66408" bIns="33204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1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66943" y="241935"/>
            <a:ext cx="8109209" cy="1405885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dirty="0">
                <a:solidFill>
                  <a:srgbClr val="0D4181"/>
                </a:solidFill>
              </a:rPr>
              <a:t>We </a:t>
            </a:r>
            <a:r>
              <a:rPr lang="en-GB" sz="2000" b="1" dirty="0">
                <a:solidFill>
                  <a:srgbClr val="0D4181"/>
                </a:solidFill>
              </a:rPr>
              <a:t>simplify</a:t>
            </a:r>
            <a:r>
              <a:rPr lang="en-GB" sz="2000" dirty="0">
                <a:solidFill>
                  <a:srgbClr val="0D4181"/>
                </a:solidFill>
              </a:rPr>
              <a:t> analysis for practices by using segments.</a:t>
            </a:r>
          </a:p>
          <a:p>
            <a:r>
              <a:rPr lang="en-GB" sz="2000" dirty="0">
                <a:solidFill>
                  <a:srgbClr val="0D4181"/>
                </a:solidFill>
              </a:rPr>
              <a:t>We help them </a:t>
            </a:r>
            <a:r>
              <a:rPr lang="en-GB" sz="2000" b="1" dirty="0">
                <a:solidFill>
                  <a:srgbClr val="0D4181"/>
                </a:solidFill>
              </a:rPr>
              <a:t>understand</a:t>
            </a:r>
            <a:r>
              <a:rPr lang="en-GB" sz="2000" dirty="0">
                <a:solidFill>
                  <a:srgbClr val="0D4181"/>
                </a:solidFill>
              </a:rPr>
              <a:t> the people who attend most frequently.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The top 5% of patients may be using 20% of GP resources at the practice</a:t>
            </a:r>
          </a:p>
          <a:p>
            <a:pPr marL="323969" lvl="1" indent="-207524">
              <a:buFont typeface="Arial" panose="020B0604020202020204" pitchFamily="34" charset="0"/>
              <a:buChar char="•"/>
            </a:pPr>
            <a:r>
              <a:rPr lang="en-GB" sz="1200" dirty="0"/>
              <a:t>The practice may not be thinking in a joined-up way about how it is spending this resource</a:t>
            </a:r>
          </a:p>
          <a:p>
            <a:endParaRPr lang="en-GB" sz="1800" dirty="0">
              <a:solidFill>
                <a:srgbClr val="0D418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3644" r="12428"/>
          <a:stretch/>
        </p:blipFill>
        <p:spPr>
          <a:xfrm>
            <a:off x="2211531" y="1423122"/>
            <a:ext cx="5363046" cy="2685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0966" y="1732526"/>
            <a:ext cx="864096" cy="81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08" tIns="33204" rIns="66408" bIns="33204" rtlCol="0" anchor="ctr"/>
          <a:lstStyle/>
          <a:p>
            <a:pPr algn="r"/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</a:rPr>
              <a:t>% of patients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7435" y="3298700"/>
            <a:ext cx="864096" cy="81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08" tIns="33204" rIns="66408" bIns="33204" rtlCol="0" anchor="ctr"/>
          <a:lstStyle/>
          <a:p>
            <a:pPr algn="r"/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</a:rPr>
              <a:t>% of appts</a:t>
            </a:r>
          </a:p>
        </p:txBody>
      </p:sp>
      <p:sp>
        <p:nvSpPr>
          <p:cNvPr id="13" name="Oval 12"/>
          <p:cNvSpPr/>
          <p:nvPr/>
        </p:nvSpPr>
        <p:spPr>
          <a:xfrm>
            <a:off x="1989786" y="3142445"/>
            <a:ext cx="2679694" cy="1237298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211531" y="4261501"/>
            <a:ext cx="5116509" cy="636860"/>
            <a:chOff x="1388483" y="4299942"/>
            <a:chExt cx="5842274" cy="727198"/>
          </a:xfrm>
        </p:grpSpPr>
        <p:pic>
          <p:nvPicPr>
            <p:cNvPr id="1038" name="Picture 14" descr="Image result for loyalty c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876" y="4557077"/>
              <a:ext cx="781027" cy="47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514429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7x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15409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5x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309090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4x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195086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3x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103751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2x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967847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1x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898412" y="4299942"/>
              <a:ext cx="332345" cy="270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  <a:latin typeface="Calibri" panose="020F0502020204030204" pitchFamily="34" charset="0"/>
                </a:rPr>
                <a:t>0.5x</a:t>
              </a:r>
            </a:p>
          </p:txBody>
        </p:sp>
        <p:pic>
          <p:nvPicPr>
            <p:cNvPr id="1026" name="Picture 2" descr="Image result for amex black card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" t="4613" r="9289" b="3227"/>
            <a:stretch/>
          </p:blipFill>
          <p:spPr bwMode="auto">
            <a:xfrm>
              <a:off x="1388483" y="4678014"/>
              <a:ext cx="525128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amex goldcar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106" y="4678014"/>
              <a:ext cx="524308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mex platin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057" y="4678014"/>
              <a:ext cx="524696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amex g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242" y="4678014"/>
              <a:ext cx="524696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54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64811" y="205610"/>
            <a:ext cx="8109209" cy="1544384"/>
          </a:xfrm>
          <a:prstGeom prst="rect">
            <a:avLst/>
          </a:prstGeom>
          <a:solidFill>
            <a:srgbClr val="FFFFFF"/>
          </a:solidFill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dirty="0">
                <a:solidFill>
                  <a:srgbClr val="0D4181"/>
                </a:solidFill>
                <a:cs typeface="Helvetica" panose="020B0604020202020204" pitchFamily="34" charset="0"/>
              </a:rPr>
              <a:t>We </a:t>
            </a:r>
            <a:r>
              <a:rPr lang="en-GB" sz="2000" b="1" dirty="0">
                <a:solidFill>
                  <a:srgbClr val="0D4181"/>
                </a:solidFill>
                <a:cs typeface="Helvetica" panose="020B0604020202020204" pitchFamily="34" charset="0"/>
              </a:rPr>
              <a:t>focus</a:t>
            </a:r>
            <a:r>
              <a:rPr lang="en-GB" sz="2000" dirty="0">
                <a:solidFill>
                  <a:srgbClr val="0D4181"/>
                </a:solidFill>
                <a:cs typeface="Helvetica" panose="020B0604020202020204" pitchFamily="34" charset="0"/>
              </a:rPr>
              <a:t> attention by illustrating the resources involved in helping people who attend the most. 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Thinking about groups in terms of £ value is motivating for a practice.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We encourage practices to think about other ways of spending this money to help high attenders.</a:t>
            </a:r>
          </a:p>
          <a:p>
            <a:pPr marL="323969" lvl="1" indent="-207524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000" dirty="0"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DAA3E0-5389-4D0F-A602-43E6367C1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29361"/>
              </p:ext>
            </p:extLst>
          </p:nvPr>
        </p:nvGraphicFramePr>
        <p:xfrm>
          <a:off x="1240306" y="1476962"/>
          <a:ext cx="6996304" cy="3061927"/>
        </p:xfrm>
        <a:graphic>
          <a:graphicData uri="http://schemas.openxmlformats.org/drawingml/2006/table">
            <a:tbl>
              <a:tblPr/>
              <a:tblGrid>
                <a:gridCol w="689574">
                  <a:extLst>
                    <a:ext uri="{9D8B030D-6E8A-4147-A177-3AD203B41FA5}">
                      <a16:colId xmlns:a16="http://schemas.microsoft.com/office/drawing/2014/main" val="3798662355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4175064125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3391175118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570681726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1470485777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2533529733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1888624497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3838950141"/>
                    </a:ext>
                  </a:extLst>
                </a:gridCol>
                <a:gridCol w="790138">
                  <a:extLst>
                    <a:ext uri="{9D8B030D-6E8A-4147-A177-3AD203B41FA5}">
                      <a16:colId xmlns:a16="http://schemas.microsoft.com/office/drawing/2014/main" val="1053482261"/>
                    </a:ext>
                  </a:extLst>
                </a:gridCol>
                <a:gridCol w="689574">
                  <a:extLst>
                    <a:ext uri="{9D8B030D-6E8A-4147-A177-3AD203B41FA5}">
                      <a16:colId xmlns:a16="http://schemas.microsoft.com/office/drawing/2014/main" val="3588009478"/>
                    </a:ext>
                  </a:extLst>
                </a:gridCol>
              </a:tblGrid>
              <a:tr h="235506"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 attender groups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(appts/yr)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patients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GP appts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attenders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appts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Value*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Cumulative</a:t>
                      </a:r>
                    </a:p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£/head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94532"/>
                  </a:ext>
                </a:extLst>
              </a:tr>
              <a:tr h="215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appts/yr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70025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Super attenders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25+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£26,850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£26,850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£1,500-</a:t>
                      </a:r>
                      <a:b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£3,000+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70600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Bi-weekly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£49,300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£76,150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£1,000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5471"/>
                  </a:ext>
                </a:extLst>
              </a:tr>
              <a:tr h="26589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3-weekly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£128,000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£204,150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£800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83737"/>
                  </a:ext>
                </a:extLst>
              </a:tr>
              <a:tr h="26589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Monthly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9-14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4,278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£213,900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£418,050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£500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98345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Bi-monthly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5-8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1,046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6,507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£325,350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£743,400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£300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86402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Quarterly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2,048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£102,400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£845,800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04078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Infrequent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4,778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£238,900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£1,084,700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£90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7712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4,868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21,694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42753"/>
                  </a:ext>
                </a:extLst>
              </a:tr>
              <a:tr h="29600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Non-attenders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Est. -&gt;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6" marR="7326" marT="732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4253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66457"/>
            <a:ext cx="124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rgbClr val="0D4181"/>
                </a:solidFill>
              </a:rPr>
              <a:t>Example from a  small practice, one year of appointment data </a:t>
            </a:r>
          </a:p>
        </p:txBody>
      </p:sp>
    </p:spTree>
    <p:extLst>
      <p:ext uri="{BB962C8B-B14F-4D97-AF65-F5344CB8AC3E}">
        <p14:creationId xmlns:p14="http://schemas.microsoft.com/office/powerpoint/2010/main" val="5901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89147"/>
              </p:ext>
            </p:extLst>
          </p:nvPr>
        </p:nvGraphicFramePr>
        <p:xfrm>
          <a:off x="310756" y="1529594"/>
          <a:ext cx="8206393" cy="2648759"/>
        </p:xfrm>
        <a:graphic>
          <a:graphicData uri="http://schemas.openxmlformats.org/drawingml/2006/table">
            <a:tbl>
              <a:tblPr/>
              <a:tblGrid>
                <a:gridCol w="70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6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4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GP appts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 (Body)"/>
                        </a:rPr>
                        <a:t>Nurse appts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 (Body)"/>
                        </a:rPr>
                        <a:t>Attender category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GP #1 %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GP #2 %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QOF registers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QOFs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CHD,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obesity,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cancer,mental_health,obesity,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atfib,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depression,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learning_disability,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CVD,hypertension,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stroke_tia,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asthma,CVD,hypertension,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diabetes,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48wks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asthma,cancer,depression,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depression,mental_health,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Super attender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CKD,dementia,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7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yrs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biweekly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depression,</a:t>
                      </a:r>
                    </a:p>
                  </a:txBody>
                  <a:tcPr marL="8691" marR="8691" marT="7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785350" y="4245593"/>
            <a:ext cx="2176695" cy="808802"/>
            <a:chOff x="3291130" y="4845573"/>
            <a:chExt cx="3939627" cy="1748891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3614535" y="4840509"/>
              <a:ext cx="1121621" cy="176843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spcCol="0"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" t="6280" r="2921" b="24451"/>
            <a:stretch/>
          </p:blipFill>
          <p:spPr bwMode="auto">
            <a:xfrm>
              <a:off x="4771407" y="4845573"/>
              <a:ext cx="2459350" cy="174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47357" y="248233"/>
            <a:ext cx="8109209" cy="1082719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dirty="0">
                <a:solidFill>
                  <a:srgbClr val="0D4181"/>
                </a:solidFill>
                <a:cs typeface="Helvetica" panose="020B0604020202020204" pitchFamily="34" charset="0"/>
              </a:rPr>
              <a:t>We </a:t>
            </a:r>
            <a:r>
              <a:rPr lang="en-GB" sz="2000" b="1" dirty="0">
                <a:solidFill>
                  <a:srgbClr val="0D4181"/>
                </a:solidFill>
                <a:cs typeface="Helvetica" panose="020B0604020202020204" pitchFamily="34" charset="0"/>
              </a:rPr>
              <a:t>guide</a:t>
            </a:r>
            <a:r>
              <a:rPr lang="en-GB" sz="2000" dirty="0">
                <a:solidFill>
                  <a:srgbClr val="0D4181"/>
                </a:solidFill>
                <a:cs typeface="Helvetica" panose="020B0604020202020204" pitchFamily="34" charset="0"/>
              </a:rPr>
              <a:t> GPs through case review and categorisation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The top 5% of patients may be accessing 20% of GP resources at practices. 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cs typeface="Helvetica" panose="020B0604020202020204" pitchFamily="34" charset="0"/>
              </a:rPr>
              <a:t>It is usually assumed  the people who access the practice frequently are elderly / people with multiple chronic disease. However this is not always the case. We help practices understand real need, rather than assumed. </a:t>
            </a:r>
            <a:endParaRPr lang="en-GB" sz="1000" dirty="0"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964" y="4271785"/>
            <a:ext cx="288590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009BC0"/>
                </a:solidFill>
              </a:rPr>
              <a:t>TOOLKIT: a webform prompts consideration of: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9BC0"/>
                </a:solidFill>
              </a:rPr>
              <a:t>Patient’s life situation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9BC0"/>
                </a:solidFill>
              </a:rPr>
              <a:t>The real drivers of high attendance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9BC0"/>
                </a:solidFill>
              </a:rPr>
              <a:t>New services / skills and ideas</a:t>
            </a:r>
          </a:p>
          <a:p>
            <a:pPr algn="r"/>
            <a:endParaRPr lang="en-GB" sz="1000" dirty="0">
              <a:solidFill>
                <a:srgbClr val="009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94097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0D4181"/>
                </a:solidFill>
              </a:rPr>
              <a:t>We know that practices that are adapting are:</a:t>
            </a:r>
            <a:br>
              <a:rPr lang="en-US" sz="2800" dirty="0">
                <a:solidFill>
                  <a:srgbClr val="0D4181"/>
                </a:solidFill>
              </a:rPr>
            </a:br>
            <a:endParaRPr lang="en-US" sz="2800" dirty="0">
              <a:solidFill>
                <a:srgbClr val="0D418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53249"/>
            <a:ext cx="7784123" cy="286974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000" b="1" dirty="0">
                <a:solidFill>
                  <a:srgbClr val="0D4181"/>
                </a:solidFill>
              </a:rPr>
              <a:t>Using data </a:t>
            </a:r>
            <a:r>
              <a:rPr lang="en-US" sz="2000" dirty="0"/>
              <a:t>to review their activity and improve flow within their practices and across the system.</a:t>
            </a:r>
            <a:endParaRPr lang="en-GB" sz="2000" dirty="0"/>
          </a:p>
          <a:p>
            <a:pPr lvl="0">
              <a:spcBef>
                <a:spcPts val="1800"/>
              </a:spcBef>
            </a:pPr>
            <a:r>
              <a:rPr lang="en-US" sz="2000" dirty="0"/>
              <a:t>Looking for examples and ideas to manage and meet demand </a:t>
            </a:r>
            <a:r>
              <a:rPr lang="en-US" sz="2000" b="1" dirty="0">
                <a:solidFill>
                  <a:srgbClr val="0D4181"/>
                </a:solidFill>
              </a:rPr>
              <a:t>from outside their practice. </a:t>
            </a:r>
            <a:endParaRPr lang="en-GB" sz="2000" b="1" dirty="0">
              <a:solidFill>
                <a:srgbClr val="0D4181"/>
              </a:solidFill>
            </a:endParaRPr>
          </a:p>
          <a:p>
            <a:pPr lvl="0">
              <a:spcBef>
                <a:spcPts val="1800"/>
              </a:spcBef>
            </a:pPr>
            <a:r>
              <a:rPr lang="en-US" sz="2000" b="1" dirty="0">
                <a:solidFill>
                  <a:srgbClr val="0D4181"/>
                </a:solidFill>
              </a:rPr>
              <a:t>Working collaboratively </a:t>
            </a:r>
            <a:r>
              <a:rPr lang="en-US" sz="2000" dirty="0"/>
              <a:t>with local citizens in an asset based approach to reduce inappropriate demand.</a:t>
            </a: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5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567248" y="2047579"/>
            <a:ext cx="8109209" cy="959609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Sorting the work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Assembling our knowledge and planning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75C76-FB47-48D0-8B4D-A96FAA059FBA}"/>
              </a:ext>
            </a:extLst>
          </p:cNvPr>
          <p:cNvSpPr txBox="1"/>
          <p:nvPr/>
        </p:nvSpPr>
        <p:spPr>
          <a:xfrm>
            <a:off x="2" y="4083919"/>
            <a:ext cx="134178" cy="297889"/>
          </a:xfrm>
          <a:prstGeom prst="rect">
            <a:avLst/>
          </a:prstGeom>
          <a:noFill/>
        </p:spPr>
        <p:txBody>
          <a:bodyPr wrap="none" lIns="66408" tIns="33204" rIns="66408" bIns="33204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6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43287" y="1306362"/>
            <a:ext cx="4476340" cy="3595116"/>
            <a:chOff x="1551520" y="890850"/>
            <a:chExt cx="5349151" cy="4296103"/>
          </a:xfrm>
        </p:grpSpPr>
        <p:pic>
          <p:nvPicPr>
            <p:cNvPr id="5" name="Picture 4" descr="Example practice system map with data snapshots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5" t="12026" r="22888" b="12941"/>
            <a:stretch/>
          </p:blipFill>
          <p:spPr>
            <a:xfrm>
              <a:off x="1551520" y="890850"/>
              <a:ext cx="5349151" cy="42526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71876" y="4071831"/>
              <a:ext cx="2114271" cy="111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450928" y="208844"/>
            <a:ext cx="8109209" cy="682610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000" b="1" dirty="0">
                <a:solidFill>
                  <a:srgbClr val="0D4181"/>
                </a:solidFill>
              </a:rPr>
              <a:t>We help </a:t>
            </a:r>
            <a:r>
              <a:rPr lang="en-GB" sz="2000" dirty="0">
                <a:solidFill>
                  <a:srgbClr val="0D4181"/>
                </a:solidFill>
              </a:rPr>
              <a:t>practices understand their practice as an </a:t>
            </a:r>
            <a:r>
              <a:rPr lang="en-GB" sz="2000" b="1" dirty="0">
                <a:solidFill>
                  <a:srgbClr val="0D4181"/>
                </a:solidFill>
              </a:rPr>
              <a:t>interconnected system</a:t>
            </a:r>
            <a:r>
              <a:rPr lang="en-GB" sz="2000" dirty="0">
                <a:solidFill>
                  <a:srgbClr val="0D4181"/>
                </a:solidFill>
              </a:rPr>
              <a:t> – and that GPs do have a role in generating their own demands.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191557" y="891454"/>
            <a:ext cx="2751730" cy="1436662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We create a system map of each practice. </a:t>
            </a:r>
          </a:p>
          <a:p>
            <a:pPr marL="323969" lvl="1" indent="-20752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We help practices move from tinkering around the edges of change(things like correspondence management) to fundamentally challenging their system of work. </a:t>
            </a:r>
          </a:p>
        </p:txBody>
      </p:sp>
    </p:spTree>
    <p:extLst>
      <p:ext uri="{BB962C8B-B14F-4D97-AF65-F5344CB8AC3E}">
        <p14:creationId xmlns:p14="http://schemas.microsoft.com/office/powerpoint/2010/main" val="201755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6" name="Group 9265">
            <a:extLst>
              <a:ext uri="{FF2B5EF4-FFF2-40B4-BE49-F238E27FC236}">
                <a16:creationId xmlns:a16="http://schemas.microsoft.com/office/drawing/2014/main" id="{97A6A559-23C7-421A-B65D-5E165DD4B765}"/>
              </a:ext>
            </a:extLst>
          </p:cNvPr>
          <p:cNvGrpSpPr/>
          <p:nvPr/>
        </p:nvGrpSpPr>
        <p:grpSpPr>
          <a:xfrm>
            <a:off x="245833" y="704882"/>
            <a:ext cx="2782797" cy="2003293"/>
            <a:chOff x="245831" y="704880"/>
            <a:chExt cx="2782797" cy="2003293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13F4726D-5A9D-45AB-AAFF-49582039F642}"/>
                </a:ext>
              </a:extLst>
            </p:cNvPr>
            <p:cNvSpPr/>
            <p:nvPr/>
          </p:nvSpPr>
          <p:spPr>
            <a:xfrm>
              <a:off x="245831" y="704880"/>
              <a:ext cx="2782797" cy="2003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EF2028-E6FB-4ACF-BBB4-A7031B1AEBA6}"/>
                </a:ext>
              </a:extLst>
            </p:cNvPr>
            <p:cNvCxnSpPr>
              <a:cxnSpLocks/>
            </p:cNvCxnSpPr>
            <p:nvPr/>
          </p:nvCxnSpPr>
          <p:spPr>
            <a:xfrm>
              <a:off x="1834398" y="1774125"/>
              <a:ext cx="288032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Rectangle: Rounded Corners 1045">
              <a:extLst>
                <a:ext uri="{FF2B5EF4-FFF2-40B4-BE49-F238E27FC236}">
                  <a16:creationId xmlns:a16="http://schemas.microsoft.com/office/drawing/2014/main" id="{6B7389C5-605D-4085-A384-C5E4F432A5CD}"/>
                </a:ext>
              </a:extLst>
            </p:cNvPr>
            <p:cNvSpPr/>
            <p:nvPr/>
          </p:nvSpPr>
          <p:spPr>
            <a:xfrm>
              <a:off x="1397062" y="1497630"/>
              <a:ext cx="401184" cy="5705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Reception</a:t>
              </a:r>
            </a:p>
          </p:txBody>
        </p:sp>
        <p:grpSp>
          <p:nvGrpSpPr>
            <p:cNvPr id="9265" name="Group 9264">
              <a:extLst>
                <a:ext uri="{FF2B5EF4-FFF2-40B4-BE49-F238E27FC236}">
                  <a16:creationId xmlns:a16="http://schemas.microsoft.com/office/drawing/2014/main" id="{C4640EA9-BDD7-4535-963D-08E5E22923CA}"/>
                </a:ext>
              </a:extLst>
            </p:cNvPr>
            <p:cNvGrpSpPr/>
            <p:nvPr/>
          </p:nvGrpSpPr>
          <p:grpSpPr>
            <a:xfrm>
              <a:off x="589566" y="1487542"/>
              <a:ext cx="449439" cy="651952"/>
              <a:chOff x="589566" y="1487542"/>
              <a:chExt cx="449439" cy="651952"/>
            </a:xfrm>
          </p:grpSpPr>
          <p:grpSp>
            <p:nvGrpSpPr>
              <p:cNvPr id="1683" name="Group 1682">
                <a:extLst>
                  <a:ext uri="{FF2B5EF4-FFF2-40B4-BE49-F238E27FC236}">
                    <a16:creationId xmlns:a16="http://schemas.microsoft.com/office/drawing/2014/main" id="{97261528-239C-43CF-AF59-10A712B0AAA3}"/>
                  </a:ext>
                </a:extLst>
              </p:cNvPr>
              <p:cNvGrpSpPr/>
              <p:nvPr/>
            </p:nvGrpSpPr>
            <p:grpSpPr>
              <a:xfrm flipH="1">
                <a:off x="589566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47" name="Oval 1746">
                  <a:extLst>
                    <a:ext uri="{FF2B5EF4-FFF2-40B4-BE49-F238E27FC236}">
                      <a16:creationId xmlns:a16="http://schemas.microsoft.com/office/drawing/2014/main" id="{A61E3CE8-AB55-4860-BCBD-D5265B3B97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8" name="Rounded Rectangle 887">
                  <a:extLst>
                    <a:ext uri="{FF2B5EF4-FFF2-40B4-BE49-F238E27FC236}">
                      <a16:creationId xmlns:a16="http://schemas.microsoft.com/office/drawing/2014/main" id="{C9AB0238-F705-4087-A23A-56D6FD3D01E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9" name="Rounded Rectangle 888">
                  <a:extLst>
                    <a:ext uri="{FF2B5EF4-FFF2-40B4-BE49-F238E27FC236}">
                      <a16:creationId xmlns:a16="http://schemas.microsoft.com/office/drawing/2014/main" id="{5413BFED-F083-413A-A62C-15538185F18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50" name="Rounded Rectangle 889">
                  <a:extLst>
                    <a:ext uri="{FF2B5EF4-FFF2-40B4-BE49-F238E27FC236}">
                      <a16:creationId xmlns:a16="http://schemas.microsoft.com/office/drawing/2014/main" id="{B590844F-714A-4016-A834-D65D2982643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51" name="Rounded Rectangle 890">
                  <a:extLst>
                    <a:ext uri="{FF2B5EF4-FFF2-40B4-BE49-F238E27FC236}">
                      <a16:creationId xmlns:a16="http://schemas.microsoft.com/office/drawing/2014/main" id="{461FDED7-62E0-4B4F-A4A4-D0A51CE830B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52" name="Rounded Rectangle 891">
                  <a:extLst>
                    <a:ext uri="{FF2B5EF4-FFF2-40B4-BE49-F238E27FC236}">
                      <a16:creationId xmlns:a16="http://schemas.microsoft.com/office/drawing/2014/main" id="{EBC93192-008C-46A8-87F9-C5CCADE28CD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84" name="Group 1683">
                <a:extLst>
                  <a:ext uri="{FF2B5EF4-FFF2-40B4-BE49-F238E27FC236}">
                    <a16:creationId xmlns:a16="http://schemas.microsoft.com/office/drawing/2014/main" id="{2BCD90E2-47B8-487F-B47A-6E794B7CEFDD}"/>
                  </a:ext>
                </a:extLst>
              </p:cNvPr>
              <p:cNvGrpSpPr/>
              <p:nvPr/>
            </p:nvGrpSpPr>
            <p:grpSpPr>
              <a:xfrm flipH="1">
                <a:off x="627993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41" name="Oval 1740">
                  <a:extLst>
                    <a:ext uri="{FF2B5EF4-FFF2-40B4-BE49-F238E27FC236}">
                      <a16:creationId xmlns:a16="http://schemas.microsoft.com/office/drawing/2014/main" id="{A2CE5714-A269-48CF-8DB5-746B47121A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2" name="Rounded Rectangle 881">
                  <a:extLst>
                    <a:ext uri="{FF2B5EF4-FFF2-40B4-BE49-F238E27FC236}">
                      <a16:creationId xmlns:a16="http://schemas.microsoft.com/office/drawing/2014/main" id="{ADB4B98F-FB48-4BA6-B5E6-D228EE3233C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3" name="Rounded Rectangle 882">
                  <a:extLst>
                    <a:ext uri="{FF2B5EF4-FFF2-40B4-BE49-F238E27FC236}">
                      <a16:creationId xmlns:a16="http://schemas.microsoft.com/office/drawing/2014/main" id="{B63BB4A5-791B-41F4-A4AE-59983A6EB87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4" name="Rounded Rectangle 883">
                  <a:extLst>
                    <a:ext uri="{FF2B5EF4-FFF2-40B4-BE49-F238E27FC236}">
                      <a16:creationId xmlns:a16="http://schemas.microsoft.com/office/drawing/2014/main" id="{BE4962B6-9ABE-4B08-81A3-8972241C4E5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5" name="Rounded Rectangle 884">
                  <a:extLst>
                    <a:ext uri="{FF2B5EF4-FFF2-40B4-BE49-F238E27FC236}">
                      <a16:creationId xmlns:a16="http://schemas.microsoft.com/office/drawing/2014/main" id="{A22335F3-25F7-46C9-A1AC-BF925D2A10F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6" name="Rounded Rectangle 885">
                  <a:extLst>
                    <a:ext uri="{FF2B5EF4-FFF2-40B4-BE49-F238E27FC236}">
                      <a16:creationId xmlns:a16="http://schemas.microsoft.com/office/drawing/2014/main" id="{8BA6E0F8-9338-46C7-B92B-17CDA2400B3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85" name="Group 1684">
                <a:extLst>
                  <a:ext uri="{FF2B5EF4-FFF2-40B4-BE49-F238E27FC236}">
                    <a16:creationId xmlns:a16="http://schemas.microsoft.com/office/drawing/2014/main" id="{CB877533-179B-4297-AFAA-470708015327}"/>
                  </a:ext>
                </a:extLst>
              </p:cNvPr>
              <p:cNvGrpSpPr/>
              <p:nvPr/>
            </p:nvGrpSpPr>
            <p:grpSpPr>
              <a:xfrm flipH="1">
                <a:off x="666419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35" name="Oval 1734">
                  <a:extLst>
                    <a:ext uri="{FF2B5EF4-FFF2-40B4-BE49-F238E27FC236}">
                      <a16:creationId xmlns:a16="http://schemas.microsoft.com/office/drawing/2014/main" id="{3D34AC8E-1C4C-44C8-B8EC-3A4D26C691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6" name="Rounded Rectangle 875">
                  <a:extLst>
                    <a:ext uri="{FF2B5EF4-FFF2-40B4-BE49-F238E27FC236}">
                      <a16:creationId xmlns:a16="http://schemas.microsoft.com/office/drawing/2014/main" id="{E67EF7DB-D295-4C08-AC8B-347FFB2A928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7" name="Rounded Rectangle 876">
                  <a:extLst>
                    <a:ext uri="{FF2B5EF4-FFF2-40B4-BE49-F238E27FC236}">
                      <a16:creationId xmlns:a16="http://schemas.microsoft.com/office/drawing/2014/main" id="{CB27A931-7D10-4A94-9A7F-B6A599EA876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8" name="Rounded Rectangle 877">
                  <a:extLst>
                    <a:ext uri="{FF2B5EF4-FFF2-40B4-BE49-F238E27FC236}">
                      <a16:creationId xmlns:a16="http://schemas.microsoft.com/office/drawing/2014/main" id="{DFBACF5F-8778-43EF-9934-F036AAB13CE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9" name="Rounded Rectangle 878">
                  <a:extLst>
                    <a:ext uri="{FF2B5EF4-FFF2-40B4-BE49-F238E27FC236}">
                      <a16:creationId xmlns:a16="http://schemas.microsoft.com/office/drawing/2014/main" id="{A49673CC-FED8-4DCA-822D-071A6D33E02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40" name="Rounded Rectangle 879">
                  <a:extLst>
                    <a:ext uri="{FF2B5EF4-FFF2-40B4-BE49-F238E27FC236}">
                      <a16:creationId xmlns:a16="http://schemas.microsoft.com/office/drawing/2014/main" id="{A0B36D8F-B330-491C-B87B-4D5A4757AC4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2B21E141-5BE4-4484-A7CC-1E78A1BF6972}"/>
                  </a:ext>
                </a:extLst>
              </p:cNvPr>
              <p:cNvGrpSpPr/>
              <p:nvPr/>
            </p:nvGrpSpPr>
            <p:grpSpPr>
              <a:xfrm flipH="1">
                <a:off x="704846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05" name="Oval 1704">
                  <a:extLst>
                    <a:ext uri="{FF2B5EF4-FFF2-40B4-BE49-F238E27FC236}">
                      <a16:creationId xmlns:a16="http://schemas.microsoft.com/office/drawing/2014/main" id="{14798755-ED7D-4EBE-9277-E828F01377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6" name="Rounded Rectangle 845">
                  <a:extLst>
                    <a:ext uri="{FF2B5EF4-FFF2-40B4-BE49-F238E27FC236}">
                      <a16:creationId xmlns:a16="http://schemas.microsoft.com/office/drawing/2014/main" id="{F6BD31AB-AD4A-4863-B7E0-4DE9EBA31CE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7" name="Rounded Rectangle 846">
                  <a:extLst>
                    <a:ext uri="{FF2B5EF4-FFF2-40B4-BE49-F238E27FC236}">
                      <a16:creationId xmlns:a16="http://schemas.microsoft.com/office/drawing/2014/main" id="{3CB1B956-FEAA-4F5C-A8E2-D22EA28A635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8" name="Rounded Rectangle 847">
                  <a:extLst>
                    <a:ext uri="{FF2B5EF4-FFF2-40B4-BE49-F238E27FC236}">
                      <a16:creationId xmlns:a16="http://schemas.microsoft.com/office/drawing/2014/main" id="{5AF40166-7538-476E-BAC6-203051BCC39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9" name="Rounded Rectangle 848">
                  <a:extLst>
                    <a:ext uri="{FF2B5EF4-FFF2-40B4-BE49-F238E27FC236}">
                      <a16:creationId xmlns:a16="http://schemas.microsoft.com/office/drawing/2014/main" id="{20AAEC2D-1467-455C-9D0E-0F9DC5819B8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10" name="Rounded Rectangle 849">
                  <a:extLst>
                    <a:ext uri="{FF2B5EF4-FFF2-40B4-BE49-F238E27FC236}">
                      <a16:creationId xmlns:a16="http://schemas.microsoft.com/office/drawing/2014/main" id="{53C55F12-320E-4ABD-BD3F-2A6E286A35F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:a16="http://schemas.microsoft.com/office/drawing/2014/main" id="{E7462843-7337-4335-A186-A4DCC27858F7}"/>
                  </a:ext>
                </a:extLst>
              </p:cNvPr>
              <p:cNvGrpSpPr/>
              <p:nvPr/>
            </p:nvGrpSpPr>
            <p:grpSpPr>
              <a:xfrm flipH="1">
                <a:off x="743274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99" name="Oval 1698">
                  <a:extLst>
                    <a:ext uri="{FF2B5EF4-FFF2-40B4-BE49-F238E27FC236}">
                      <a16:creationId xmlns:a16="http://schemas.microsoft.com/office/drawing/2014/main" id="{2BFCE2F4-7AD8-4965-92A3-31EB4135FD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0" name="Rounded Rectangle 839">
                  <a:extLst>
                    <a:ext uri="{FF2B5EF4-FFF2-40B4-BE49-F238E27FC236}">
                      <a16:creationId xmlns:a16="http://schemas.microsoft.com/office/drawing/2014/main" id="{F1A7CBBB-E005-4A68-B2DF-47B218B2375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1" name="Rounded Rectangle 840">
                  <a:extLst>
                    <a:ext uri="{FF2B5EF4-FFF2-40B4-BE49-F238E27FC236}">
                      <a16:creationId xmlns:a16="http://schemas.microsoft.com/office/drawing/2014/main" id="{B0A22F6D-DC03-40BE-B5C9-6833B37650A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2" name="Rounded Rectangle 841">
                  <a:extLst>
                    <a:ext uri="{FF2B5EF4-FFF2-40B4-BE49-F238E27FC236}">
                      <a16:creationId xmlns:a16="http://schemas.microsoft.com/office/drawing/2014/main" id="{14A121AF-B71D-46A1-B476-30B8CF4AE47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3" name="Rounded Rectangle 842">
                  <a:extLst>
                    <a:ext uri="{FF2B5EF4-FFF2-40B4-BE49-F238E27FC236}">
                      <a16:creationId xmlns:a16="http://schemas.microsoft.com/office/drawing/2014/main" id="{B83AECAF-64F7-4372-B343-F06E8330F01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4" name="Rounded Rectangle 843">
                  <a:extLst>
                    <a:ext uri="{FF2B5EF4-FFF2-40B4-BE49-F238E27FC236}">
                      <a16:creationId xmlns:a16="http://schemas.microsoft.com/office/drawing/2014/main" id="{659137B8-8FD8-4FDE-BA39-6ADEC311081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1C5D77C1-057E-437F-8566-F7D755C2CBCB}"/>
                  </a:ext>
                </a:extLst>
              </p:cNvPr>
              <p:cNvGrpSpPr/>
              <p:nvPr/>
            </p:nvGrpSpPr>
            <p:grpSpPr>
              <a:xfrm flipH="1">
                <a:off x="782035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93" name="Oval 1692">
                  <a:extLst>
                    <a:ext uri="{FF2B5EF4-FFF2-40B4-BE49-F238E27FC236}">
                      <a16:creationId xmlns:a16="http://schemas.microsoft.com/office/drawing/2014/main" id="{D18EC49C-A994-498A-B198-3A51EE3CBE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4" name="Rounded Rectangle 869">
                  <a:extLst>
                    <a:ext uri="{FF2B5EF4-FFF2-40B4-BE49-F238E27FC236}">
                      <a16:creationId xmlns:a16="http://schemas.microsoft.com/office/drawing/2014/main" id="{5B35A50B-811D-4353-AA60-DF37DF5C026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5" name="Rounded Rectangle 870">
                  <a:extLst>
                    <a:ext uri="{FF2B5EF4-FFF2-40B4-BE49-F238E27FC236}">
                      <a16:creationId xmlns:a16="http://schemas.microsoft.com/office/drawing/2014/main" id="{36983850-18AA-46C1-A535-D3BDBC61FCD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6" name="Rounded Rectangle 871">
                  <a:extLst>
                    <a:ext uri="{FF2B5EF4-FFF2-40B4-BE49-F238E27FC236}">
                      <a16:creationId xmlns:a16="http://schemas.microsoft.com/office/drawing/2014/main" id="{594AA1D5-73F0-43AE-A536-BB7E420A23A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7" name="Rounded Rectangle 872">
                  <a:extLst>
                    <a:ext uri="{FF2B5EF4-FFF2-40B4-BE49-F238E27FC236}">
                      <a16:creationId xmlns:a16="http://schemas.microsoft.com/office/drawing/2014/main" id="{9393222A-FE44-45D7-901A-F702F5015A6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8" name="Rounded Rectangle 873">
                  <a:extLst>
                    <a:ext uri="{FF2B5EF4-FFF2-40B4-BE49-F238E27FC236}">
                      <a16:creationId xmlns:a16="http://schemas.microsoft.com/office/drawing/2014/main" id="{10845493-0BC6-4802-8485-F11F0DFDB53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DF8A1F60-DAEB-450A-8788-EDBF05E9B4DA}"/>
                  </a:ext>
                </a:extLst>
              </p:cNvPr>
              <p:cNvGrpSpPr/>
              <p:nvPr/>
            </p:nvGrpSpPr>
            <p:grpSpPr>
              <a:xfrm flipH="1">
                <a:off x="977511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76" name="Oval 1675">
                  <a:extLst>
                    <a:ext uri="{FF2B5EF4-FFF2-40B4-BE49-F238E27FC236}">
                      <a16:creationId xmlns:a16="http://schemas.microsoft.com/office/drawing/2014/main" id="{7C88AA38-0316-4A92-948D-A93F530CA7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7" name="Rounded Rectangle 893">
                  <a:extLst>
                    <a:ext uri="{FF2B5EF4-FFF2-40B4-BE49-F238E27FC236}">
                      <a16:creationId xmlns:a16="http://schemas.microsoft.com/office/drawing/2014/main" id="{77B80047-B067-4514-ADBB-5EAFC43D879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8" name="Rounded Rectangle 894">
                  <a:extLst>
                    <a:ext uri="{FF2B5EF4-FFF2-40B4-BE49-F238E27FC236}">
                      <a16:creationId xmlns:a16="http://schemas.microsoft.com/office/drawing/2014/main" id="{927A7F85-542A-44C1-920F-4B4977DB5A1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9" name="Rounded Rectangle 895">
                  <a:extLst>
                    <a:ext uri="{FF2B5EF4-FFF2-40B4-BE49-F238E27FC236}">
                      <a16:creationId xmlns:a16="http://schemas.microsoft.com/office/drawing/2014/main" id="{AA2823DC-2DF0-4F95-BA25-A3280303604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80" name="Rounded Rectangle 896">
                  <a:extLst>
                    <a:ext uri="{FF2B5EF4-FFF2-40B4-BE49-F238E27FC236}">
                      <a16:creationId xmlns:a16="http://schemas.microsoft.com/office/drawing/2014/main" id="{AA7BEDDE-1172-4250-89D8-B77CF8FB032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81" name="Rounded Rectangle 897">
                  <a:extLst>
                    <a:ext uri="{FF2B5EF4-FFF2-40B4-BE49-F238E27FC236}">
                      <a16:creationId xmlns:a16="http://schemas.microsoft.com/office/drawing/2014/main" id="{6BBF37E6-2E45-48A4-AA63-BCE867BF8AC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06" name="Group 1605">
                <a:extLst>
                  <a:ext uri="{FF2B5EF4-FFF2-40B4-BE49-F238E27FC236}">
                    <a16:creationId xmlns:a16="http://schemas.microsoft.com/office/drawing/2014/main" id="{F7AE6BA2-EDC6-4830-93D3-90E75D895AEE}"/>
                  </a:ext>
                </a:extLst>
              </p:cNvPr>
              <p:cNvGrpSpPr/>
              <p:nvPr/>
            </p:nvGrpSpPr>
            <p:grpSpPr>
              <a:xfrm flipH="1">
                <a:off x="1015938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70" name="Oval 1669">
                  <a:extLst>
                    <a:ext uri="{FF2B5EF4-FFF2-40B4-BE49-F238E27FC236}">
                      <a16:creationId xmlns:a16="http://schemas.microsoft.com/office/drawing/2014/main" id="{55AA9A3C-ACC8-4406-A647-A9FD23A0B9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1" name="Rounded Rectangle 887">
                  <a:extLst>
                    <a:ext uri="{FF2B5EF4-FFF2-40B4-BE49-F238E27FC236}">
                      <a16:creationId xmlns:a16="http://schemas.microsoft.com/office/drawing/2014/main" id="{141218B6-6C97-4D9F-A5F7-5DBB5CDF006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2" name="Rounded Rectangle 888">
                  <a:extLst>
                    <a:ext uri="{FF2B5EF4-FFF2-40B4-BE49-F238E27FC236}">
                      <a16:creationId xmlns:a16="http://schemas.microsoft.com/office/drawing/2014/main" id="{03E8BE05-2F93-4FAE-9F21-8054352FCCC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3" name="Rounded Rectangle 889">
                  <a:extLst>
                    <a:ext uri="{FF2B5EF4-FFF2-40B4-BE49-F238E27FC236}">
                      <a16:creationId xmlns:a16="http://schemas.microsoft.com/office/drawing/2014/main" id="{0A1EA2D1-E720-469B-A584-4E4F3C23790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4" name="Rounded Rectangle 890">
                  <a:extLst>
                    <a:ext uri="{FF2B5EF4-FFF2-40B4-BE49-F238E27FC236}">
                      <a16:creationId xmlns:a16="http://schemas.microsoft.com/office/drawing/2014/main" id="{7CB1F2E5-1DCF-431D-8692-280D491770B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5" name="Rounded Rectangle 891">
                  <a:extLst>
                    <a:ext uri="{FF2B5EF4-FFF2-40B4-BE49-F238E27FC236}">
                      <a16:creationId xmlns:a16="http://schemas.microsoft.com/office/drawing/2014/main" id="{47EB4DBE-F480-4B1D-81E9-F7CB8723CEB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09" name="Group 1608">
                <a:extLst>
                  <a:ext uri="{FF2B5EF4-FFF2-40B4-BE49-F238E27FC236}">
                    <a16:creationId xmlns:a16="http://schemas.microsoft.com/office/drawing/2014/main" id="{20204222-3C41-4751-8DBE-64DC7C3DBC5D}"/>
                  </a:ext>
                </a:extLst>
              </p:cNvPr>
              <p:cNvGrpSpPr/>
              <p:nvPr/>
            </p:nvGrpSpPr>
            <p:grpSpPr>
              <a:xfrm flipH="1">
                <a:off x="823803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52" name="Oval 1651">
                  <a:extLst>
                    <a:ext uri="{FF2B5EF4-FFF2-40B4-BE49-F238E27FC236}">
                      <a16:creationId xmlns:a16="http://schemas.microsoft.com/office/drawing/2014/main" id="{2E93DF15-3D75-4082-99F1-5E67FF4EAB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3" name="Rounded Rectangle 869">
                  <a:extLst>
                    <a:ext uri="{FF2B5EF4-FFF2-40B4-BE49-F238E27FC236}">
                      <a16:creationId xmlns:a16="http://schemas.microsoft.com/office/drawing/2014/main" id="{9670AC19-F6E5-4A29-A88D-07978440FB8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4" name="Rounded Rectangle 870">
                  <a:extLst>
                    <a:ext uri="{FF2B5EF4-FFF2-40B4-BE49-F238E27FC236}">
                      <a16:creationId xmlns:a16="http://schemas.microsoft.com/office/drawing/2014/main" id="{1B714127-73E3-41FD-8BF8-088D0B44EA8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5" name="Rounded Rectangle 871">
                  <a:extLst>
                    <a:ext uri="{FF2B5EF4-FFF2-40B4-BE49-F238E27FC236}">
                      <a16:creationId xmlns:a16="http://schemas.microsoft.com/office/drawing/2014/main" id="{4FEABB6E-06D3-4515-9DDB-3D1CC965FB1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6" name="Rounded Rectangle 872">
                  <a:extLst>
                    <a:ext uri="{FF2B5EF4-FFF2-40B4-BE49-F238E27FC236}">
                      <a16:creationId xmlns:a16="http://schemas.microsoft.com/office/drawing/2014/main" id="{408E2288-0ABA-4C7E-AF3D-04FE6313AF6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7" name="Rounded Rectangle 873">
                  <a:extLst>
                    <a:ext uri="{FF2B5EF4-FFF2-40B4-BE49-F238E27FC236}">
                      <a16:creationId xmlns:a16="http://schemas.microsoft.com/office/drawing/2014/main" id="{5AF95ACD-E3BC-4AFF-B198-A546FEEC3E2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10" name="Group 1609">
                <a:extLst>
                  <a:ext uri="{FF2B5EF4-FFF2-40B4-BE49-F238E27FC236}">
                    <a16:creationId xmlns:a16="http://schemas.microsoft.com/office/drawing/2014/main" id="{6F19EAC3-EA93-4AD6-854F-FF7F1FE8F775}"/>
                  </a:ext>
                </a:extLst>
              </p:cNvPr>
              <p:cNvGrpSpPr/>
              <p:nvPr/>
            </p:nvGrpSpPr>
            <p:grpSpPr>
              <a:xfrm flipH="1">
                <a:off x="862230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46" name="Oval 1645">
                  <a:extLst>
                    <a:ext uri="{FF2B5EF4-FFF2-40B4-BE49-F238E27FC236}">
                      <a16:creationId xmlns:a16="http://schemas.microsoft.com/office/drawing/2014/main" id="{8D7087B9-F6CA-446D-8B89-69E0C714A6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7" name="Rounded Rectangle 863">
                  <a:extLst>
                    <a:ext uri="{FF2B5EF4-FFF2-40B4-BE49-F238E27FC236}">
                      <a16:creationId xmlns:a16="http://schemas.microsoft.com/office/drawing/2014/main" id="{28A8CD15-3B47-4A7F-9839-6A403B38C50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8" name="Rounded Rectangle 864">
                  <a:extLst>
                    <a:ext uri="{FF2B5EF4-FFF2-40B4-BE49-F238E27FC236}">
                      <a16:creationId xmlns:a16="http://schemas.microsoft.com/office/drawing/2014/main" id="{E9A0213B-0F49-44A5-98C5-7EC04488422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9" name="Rounded Rectangle 865">
                  <a:extLst>
                    <a:ext uri="{FF2B5EF4-FFF2-40B4-BE49-F238E27FC236}">
                      <a16:creationId xmlns:a16="http://schemas.microsoft.com/office/drawing/2014/main" id="{9EFEB3A4-9392-4573-A32B-EFF00B8A954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0" name="Rounded Rectangle 866">
                  <a:extLst>
                    <a:ext uri="{FF2B5EF4-FFF2-40B4-BE49-F238E27FC236}">
                      <a16:creationId xmlns:a16="http://schemas.microsoft.com/office/drawing/2014/main" id="{5EB15321-5FA2-4658-9000-5CCD928F644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51" name="Rounded Rectangle 867">
                  <a:extLst>
                    <a:ext uri="{FF2B5EF4-FFF2-40B4-BE49-F238E27FC236}">
                      <a16:creationId xmlns:a16="http://schemas.microsoft.com/office/drawing/2014/main" id="{9A8801E0-FD46-4DB8-A68C-81D21161569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11" name="Group 1610">
                <a:extLst>
                  <a:ext uri="{FF2B5EF4-FFF2-40B4-BE49-F238E27FC236}">
                    <a16:creationId xmlns:a16="http://schemas.microsoft.com/office/drawing/2014/main" id="{6FC4217B-2A0F-41A2-857D-B340CC840318}"/>
                  </a:ext>
                </a:extLst>
              </p:cNvPr>
              <p:cNvGrpSpPr/>
              <p:nvPr/>
            </p:nvGrpSpPr>
            <p:grpSpPr>
              <a:xfrm flipH="1">
                <a:off x="900657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40" name="Oval 1639">
                  <a:extLst>
                    <a:ext uri="{FF2B5EF4-FFF2-40B4-BE49-F238E27FC236}">
                      <a16:creationId xmlns:a16="http://schemas.microsoft.com/office/drawing/2014/main" id="{8F81F106-85C9-4751-AC7A-466CC63D7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1" name="Rounded Rectangle 857">
                  <a:extLst>
                    <a:ext uri="{FF2B5EF4-FFF2-40B4-BE49-F238E27FC236}">
                      <a16:creationId xmlns:a16="http://schemas.microsoft.com/office/drawing/2014/main" id="{02FB885A-6EEE-4C92-B39F-CAC244C2E9F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2" name="Rounded Rectangle 858">
                  <a:extLst>
                    <a:ext uri="{FF2B5EF4-FFF2-40B4-BE49-F238E27FC236}">
                      <a16:creationId xmlns:a16="http://schemas.microsoft.com/office/drawing/2014/main" id="{6D1C191F-93E7-4E16-958F-7483FC0DB47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3" name="Rounded Rectangle 859">
                  <a:extLst>
                    <a:ext uri="{FF2B5EF4-FFF2-40B4-BE49-F238E27FC236}">
                      <a16:creationId xmlns:a16="http://schemas.microsoft.com/office/drawing/2014/main" id="{21B41139-3530-400F-A577-E3B43431CDF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4" name="Rounded Rectangle 860">
                  <a:extLst>
                    <a:ext uri="{FF2B5EF4-FFF2-40B4-BE49-F238E27FC236}">
                      <a16:creationId xmlns:a16="http://schemas.microsoft.com/office/drawing/2014/main" id="{262012DE-3F61-4329-A52E-7A29421E0FE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45" name="Rounded Rectangle 861">
                  <a:extLst>
                    <a:ext uri="{FF2B5EF4-FFF2-40B4-BE49-F238E27FC236}">
                      <a16:creationId xmlns:a16="http://schemas.microsoft.com/office/drawing/2014/main" id="{AC536703-A283-480F-9953-EC087BC3506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612" name="Group 1611">
                <a:extLst>
                  <a:ext uri="{FF2B5EF4-FFF2-40B4-BE49-F238E27FC236}">
                    <a16:creationId xmlns:a16="http://schemas.microsoft.com/office/drawing/2014/main" id="{D5BA9DD3-990F-44EB-A5DD-770A6AD20C68}"/>
                  </a:ext>
                </a:extLst>
              </p:cNvPr>
              <p:cNvGrpSpPr/>
              <p:nvPr/>
            </p:nvGrpSpPr>
            <p:grpSpPr>
              <a:xfrm flipH="1">
                <a:off x="939084" y="1487542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34" name="Oval 1633">
                  <a:extLst>
                    <a:ext uri="{FF2B5EF4-FFF2-40B4-BE49-F238E27FC236}">
                      <a16:creationId xmlns:a16="http://schemas.microsoft.com/office/drawing/2014/main" id="{24975499-3EEC-4376-B62C-9D76F994AC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35" name="Rounded Rectangle 851">
                  <a:extLst>
                    <a:ext uri="{FF2B5EF4-FFF2-40B4-BE49-F238E27FC236}">
                      <a16:creationId xmlns:a16="http://schemas.microsoft.com/office/drawing/2014/main" id="{608AA9AA-3364-4F1D-9A7A-ACEFC77AB5D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36" name="Rounded Rectangle 852">
                  <a:extLst>
                    <a:ext uri="{FF2B5EF4-FFF2-40B4-BE49-F238E27FC236}">
                      <a16:creationId xmlns:a16="http://schemas.microsoft.com/office/drawing/2014/main" id="{76525A12-E6A1-4485-8DEC-56B6A086D9D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37" name="Rounded Rectangle 853">
                  <a:extLst>
                    <a:ext uri="{FF2B5EF4-FFF2-40B4-BE49-F238E27FC236}">
                      <a16:creationId xmlns:a16="http://schemas.microsoft.com/office/drawing/2014/main" id="{079AD98E-8137-40DA-8612-9844D5649B1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38" name="Rounded Rectangle 854">
                  <a:extLst>
                    <a:ext uri="{FF2B5EF4-FFF2-40B4-BE49-F238E27FC236}">
                      <a16:creationId xmlns:a16="http://schemas.microsoft.com/office/drawing/2014/main" id="{A779EA14-15BA-4C6E-9337-A396D47A027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39" name="Rounded Rectangle 855">
                  <a:extLst>
                    <a:ext uri="{FF2B5EF4-FFF2-40B4-BE49-F238E27FC236}">
                      <a16:creationId xmlns:a16="http://schemas.microsoft.com/office/drawing/2014/main" id="{AFE59893-562E-418F-8668-C5D53E3E206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0" name="Group 1839">
                <a:extLst>
                  <a:ext uri="{FF2B5EF4-FFF2-40B4-BE49-F238E27FC236}">
                    <a16:creationId xmlns:a16="http://schemas.microsoft.com/office/drawing/2014/main" id="{E4DE3521-A09C-40EA-AAA1-06D2D1AEC4FB}"/>
                  </a:ext>
                </a:extLst>
              </p:cNvPr>
              <p:cNvGrpSpPr/>
              <p:nvPr/>
            </p:nvGrpSpPr>
            <p:grpSpPr>
              <a:xfrm flipH="1">
                <a:off x="589566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904" name="Oval 1903">
                  <a:extLst>
                    <a:ext uri="{FF2B5EF4-FFF2-40B4-BE49-F238E27FC236}">
                      <a16:creationId xmlns:a16="http://schemas.microsoft.com/office/drawing/2014/main" id="{47DE2899-2200-4C90-A2AC-A08B520534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5" name="Rounded Rectangle 887">
                  <a:extLst>
                    <a:ext uri="{FF2B5EF4-FFF2-40B4-BE49-F238E27FC236}">
                      <a16:creationId xmlns:a16="http://schemas.microsoft.com/office/drawing/2014/main" id="{DAB8C83D-D13A-4D27-A49E-05EB6DC99E8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6" name="Rounded Rectangle 888">
                  <a:extLst>
                    <a:ext uri="{FF2B5EF4-FFF2-40B4-BE49-F238E27FC236}">
                      <a16:creationId xmlns:a16="http://schemas.microsoft.com/office/drawing/2014/main" id="{242834F9-CDDB-4127-BD22-C93F3165FF0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7" name="Rounded Rectangle 889">
                  <a:extLst>
                    <a:ext uri="{FF2B5EF4-FFF2-40B4-BE49-F238E27FC236}">
                      <a16:creationId xmlns:a16="http://schemas.microsoft.com/office/drawing/2014/main" id="{20392A19-1F3D-4FB9-AFB1-8B1946C31BD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8" name="Rounded Rectangle 890">
                  <a:extLst>
                    <a:ext uri="{FF2B5EF4-FFF2-40B4-BE49-F238E27FC236}">
                      <a16:creationId xmlns:a16="http://schemas.microsoft.com/office/drawing/2014/main" id="{D7AA259E-EEBF-4B61-AE6A-FD604C1DD32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9" name="Rounded Rectangle 891">
                  <a:extLst>
                    <a:ext uri="{FF2B5EF4-FFF2-40B4-BE49-F238E27FC236}">
                      <a16:creationId xmlns:a16="http://schemas.microsoft.com/office/drawing/2014/main" id="{6F3FCCB0-A6D6-44A5-A45E-4690FA8D45E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1" name="Group 1840">
                <a:extLst>
                  <a:ext uri="{FF2B5EF4-FFF2-40B4-BE49-F238E27FC236}">
                    <a16:creationId xmlns:a16="http://schemas.microsoft.com/office/drawing/2014/main" id="{DF194AE9-0AAC-4110-8971-1875B48A7D4D}"/>
                  </a:ext>
                </a:extLst>
              </p:cNvPr>
              <p:cNvGrpSpPr/>
              <p:nvPr/>
            </p:nvGrpSpPr>
            <p:grpSpPr>
              <a:xfrm flipH="1">
                <a:off x="627993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98" name="Oval 1897">
                  <a:extLst>
                    <a:ext uri="{FF2B5EF4-FFF2-40B4-BE49-F238E27FC236}">
                      <a16:creationId xmlns:a16="http://schemas.microsoft.com/office/drawing/2014/main" id="{331A70DD-D6E1-4EA1-BE8A-6317DDB42C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9" name="Rounded Rectangle 881">
                  <a:extLst>
                    <a:ext uri="{FF2B5EF4-FFF2-40B4-BE49-F238E27FC236}">
                      <a16:creationId xmlns:a16="http://schemas.microsoft.com/office/drawing/2014/main" id="{95C91A26-1B6F-4C65-8EEC-70F6208F284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0" name="Rounded Rectangle 882">
                  <a:extLst>
                    <a:ext uri="{FF2B5EF4-FFF2-40B4-BE49-F238E27FC236}">
                      <a16:creationId xmlns:a16="http://schemas.microsoft.com/office/drawing/2014/main" id="{3DB10F1B-BD94-463F-9D09-7A00F76D5ED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1" name="Rounded Rectangle 883">
                  <a:extLst>
                    <a:ext uri="{FF2B5EF4-FFF2-40B4-BE49-F238E27FC236}">
                      <a16:creationId xmlns:a16="http://schemas.microsoft.com/office/drawing/2014/main" id="{47724055-7636-4CEF-BF78-F974B598214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2" name="Rounded Rectangle 884">
                  <a:extLst>
                    <a:ext uri="{FF2B5EF4-FFF2-40B4-BE49-F238E27FC236}">
                      <a16:creationId xmlns:a16="http://schemas.microsoft.com/office/drawing/2014/main" id="{8513C196-BA28-457E-90B4-F2114DF465C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03" name="Rounded Rectangle 885">
                  <a:extLst>
                    <a:ext uri="{FF2B5EF4-FFF2-40B4-BE49-F238E27FC236}">
                      <a16:creationId xmlns:a16="http://schemas.microsoft.com/office/drawing/2014/main" id="{D92C89C7-9A71-4CCA-B832-EAE253EAC97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2" name="Group 1841">
                <a:extLst>
                  <a:ext uri="{FF2B5EF4-FFF2-40B4-BE49-F238E27FC236}">
                    <a16:creationId xmlns:a16="http://schemas.microsoft.com/office/drawing/2014/main" id="{492EB9CA-0F2A-45F5-8573-7A8540C9645C}"/>
                  </a:ext>
                </a:extLst>
              </p:cNvPr>
              <p:cNvGrpSpPr/>
              <p:nvPr/>
            </p:nvGrpSpPr>
            <p:grpSpPr>
              <a:xfrm flipH="1">
                <a:off x="666419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92" name="Oval 1891">
                  <a:extLst>
                    <a:ext uri="{FF2B5EF4-FFF2-40B4-BE49-F238E27FC236}">
                      <a16:creationId xmlns:a16="http://schemas.microsoft.com/office/drawing/2014/main" id="{5479689C-5DE0-4FB5-BE89-01BCB09627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3" name="Rounded Rectangle 875">
                  <a:extLst>
                    <a:ext uri="{FF2B5EF4-FFF2-40B4-BE49-F238E27FC236}">
                      <a16:creationId xmlns:a16="http://schemas.microsoft.com/office/drawing/2014/main" id="{3363AB00-63BC-425B-A018-C7A5BA7724A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4" name="Rounded Rectangle 876">
                  <a:extLst>
                    <a:ext uri="{FF2B5EF4-FFF2-40B4-BE49-F238E27FC236}">
                      <a16:creationId xmlns:a16="http://schemas.microsoft.com/office/drawing/2014/main" id="{21BD04BB-F26B-46B8-981D-EDEDB9D07FF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5" name="Rounded Rectangle 877">
                  <a:extLst>
                    <a:ext uri="{FF2B5EF4-FFF2-40B4-BE49-F238E27FC236}">
                      <a16:creationId xmlns:a16="http://schemas.microsoft.com/office/drawing/2014/main" id="{7CEB6E5C-ADCD-4E4E-9420-E611E11DE5E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6" name="Rounded Rectangle 878">
                  <a:extLst>
                    <a:ext uri="{FF2B5EF4-FFF2-40B4-BE49-F238E27FC236}">
                      <a16:creationId xmlns:a16="http://schemas.microsoft.com/office/drawing/2014/main" id="{BB52D3CB-67B2-4E1B-829F-5DDEC9F6F62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97" name="Rounded Rectangle 879">
                  <a:extLst>
                    <a:ext uri="{FF2B5EF4-FFF2-40B4-BE49-F238E27FC236}">
                      <a16:creationId xmlns:a16="http://schemas.microsoft.com/office/drawing/2014/main" id="{B0270510-CE8D-4E03-8C86-9D8B998091E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7" name="Group 1846">
                <a:extLst>
                  <a:ext uri="{FF2B5EF4-FFF2-40B4-BE49-F238E27FC236}">
                    <a16:creationId xmlns:a16="http://schemas.microsoft.com/office/drawing/2014/main" id="{54C92CBB-C75B-4974-8AC3-95159EA9667D}"/>
                  </a:ext>
                </a:extLst>
              </p:cNvPr>
              <p:cNvGrpSpPr/>
              <p:nvPr/>
            </p:nvGrpSpPr>
            <p:grpSpPr>
              <a:xfrm flipH="1">
                <a:off x="704846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62" name="Oval 1861">
                  <a:extLst>
                    <a:ext uri="{FF2B5EF4-FFF2-40B4-BE49-F238E27FC236}">
                      <a16:creationId xmlns:a16="http://schemas.microsoft.com/office/drawing/2014/main" id="{7C757A22-CE51-4D73-B337-3C2F0BCE6D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3" name="Rounded Rectangle 845">
                  <a:extLst>
                    <a:ext uri="{FF2B5EF4-FFF2-40B4-BE49-F238E27FC236}">
                      <a16:creationId xmlns:a16="http://schemas.microsoft.com/office/drawing/2014/main" id="{90DE469D-C1DA-44F9-94D2-2020E7B25C0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4" name="Rounded Rectangle 846">
                  <a:extLst>
                    <a:ext uri="{FF2B5EF4-FFF2-40B4-BE49-F238E27FC236}">
                      <a16:creationId xmlns:a16="http://schemas.microsoft.com/office/drawing/2014/main" id="{0F197B2E-FBAD-4F59-B1B0-489B1340307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5" name="Rounded Rectangle 847">
                  <a:extLst>
                    <a:ext uri="{FF2B5EF4-FFF2-40B4-BE49-F238E27FC236}">
                      <a16:creationId xmlns:a16="http://schemas.microsoft.com/office/drawing/2014/main" id="{8A61061D-C9B4-40A1-8B55-5C5D483DD14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6" name="Rounded Rectangle 848">
                  <a:extLst>
                    <a:ext uri="{FF2B5EF4-FFF2-40B4-BE49-F238E27FC236}">
                      <a16:creationId xmlns:a16="http://schemas.microsoft.com/office/drawing/2014/main" id="{C176A2E8-10DE-4352-98C7-0ADF9657E20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7" name="Rounded Rectangle 849">
                  <a:extLst>
                    <a:ext uri="{FF2B5EF4-FFF2-40B4-BE49-F238E27FC236}">
                      <a16:creationId xmlns:a16="http://schemas.microsoft.com/office/drawing/2014/main" id="{6DF13456-4DEF-45AA-974A-7481058BC4F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8" name="Group 1847">
                <a:extLst>
                  <a:ext uri="{FF2B5EF4-FFF2-40B4-BE49-F238E27FC236}">
                    <a16:creationId xmlns:a16="http://schemas.microsoft.com/office/drawing/2014/main" id="{7FFADA22-22BA-4634-B95F-0611AAC0AB3A}"/>
                  </a:ext>
                </a:extLst>
              </p:cNvPr>
              <p:cNvGrpSpPr/>
              <p:nvPr/>
            </p:nvGrpSpPr>
            <p:grpSpPr>
              <a:xfrm flipH="1">
                <a:off x="743274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56" name="Oval 1855">
                  <a:extLst>
                    <a:ext uri="{FF2B5EF4-FFF2-40B4-BE49-F238E27FC236}">
                      <a16:creationId xmlns:a16="http://schemas.microsoft.com/office/drawing/2014/main" id="{F38869B6-5696-4E2B-8FB8-CD017DD7EF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7" name="Rounded Rectangle 839">
                  <a:extLst>
                    <a:ext uri="{FF2B5EF4-FFF2-40B4-BE49-F238E27FC236}">
                      <a16:creationId xmlns:a16="http://schemas.microsoft.com/office/drawing/2014/main" id="{0B43E3F8-B5A0-45FE-AD04-75B03832894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8" name="Rounded Rectangle 840">
                  <a:extLst>
                    <a:ext uri="{FF2B5EF4-FFF2-40B4-BE49-F238E27FC236}">
                      <a16:creationId xmlns:a16="http://schemas.microsoft.com/office/drawing/2014/main" id="{258289A7-3631-476A-9186-D7B6C81F88B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9" name="Rounded Rectangle 841">
                  <a:extLst>
                    <a:ext uri="{FF2B5EF4-FFF2-40B4-BE49-F238E27FC236}">
                      <a16:creationId xmlns:a16="http://schemas.microsoft.com/office/drawing/2014/main" id="{D42A434E-F732-4618-A701-C05D65BEC45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0" name="Rounded Rectangle 842">
                  <a:extLst>
                    <a:ext uri="{FF2B5EF4-FFF2-40B4-BE49-F238E27FC236}">
                      <a16:creationId xmlns:a16="http://schemas.microsoft.com/office/drawing/2014/main" id="{212C5233-7D3C-40A8-89D2-F4715E66B59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61" name="Rounded Rectangle 843">
                  <a:extLst>
                    <a:ext uri="{FF2B5EF4-FFF2-40B4-BE49-F238E27FC236}">
                      <a16:creationId xmlns:a16="http://schemas.microsoft.com/office/drawing/2014/main" id="{780C5DE4-2243-40F6-A0BB-06DC75A0399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849" name="Group 1848">
                <a:extLst>
                  <a:ext uri="{FF2B5EF4-FFF2-40B4-BE49-F238E27FC236}">
                    <a16:creationId xmlns:a16="http://schemas.microsoft.com/office/drawing/2014/main" id="{311A1054-62EF-488A-897D-25A433CEDE1C}"/>
                  </a:ext>
                </a:extLst>
              </p:cNvPr>
              <p:cNvGrpSpPr/>
              <p:nvPr/>
            </p:nvGrpSpPr>
            <p:grpSpPr>
              <a:xfrm flipH="1">
                <a:off x="782035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50" name="Oval 1849">
                  <a:extLst>
                    <a:ext uri="{FF2B5EF4-FFF2-40B4-BE49-F238E27FC236}">
                      <a16:creationId xmlns:a16="http://schemas.microsoft.com/office/drawing/2014/main" id="{D987AAFA-2B66-4BB7-A03D-CA95B42994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1" name="Rounded Rectangle 869">
                  <a:extLst>
                    <a:ext uri="{FF2B5EF4-FFF2-40B4-BE49-F238E27FC236}">
                      <a16:creationId xmlns:a16="http://schemas.microsoft.com/office/drawing/2014/main" id="{9CECCB25-6123-48A1-A387-E2123808DA5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2" name="Rounded Rectangle 870">
                  <a:extLst>
                    <a:ext uri="{FF2B5EF4-FFF2-40B4-BE49-F238E27FC236}">
                      <a16:creationId xmlns:a16="http://schemas.microsoft.com/office/drawing/2014/main" id="{AA51A124-4E15-4145-816A-191B7BEAABF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3" name="Rounded Rectangle 871">
                  <a:extLst>
                    <a:ext uri="{FF2B5EF4-FFF2-40B4-BE49-F238E27FC236}">
                      <a16:creationId xmlns:a16="http://schemas.microsoft.com/office/drawing/2014/main" id="{2A8BA644-8382-4FAD-80B1-E4AD6658523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4" name="Rounded Rectangle 872">
                  <a:extLst>
                    <a:ext uri="{FF2B5EF4-FFF2-40B4-BE49-F238E27FC236}">
                      <a16:creationId xmlns:a16="http://schemas.microsoft.com/office/drawing/2014/main" id="{FA548D0A-6E45-459D-9C55-F56943BDC5E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55" name="Rounded Rectangle 873">
                  <a:extLst>
                    <a:ext uri="{FF2B5EF4-FFF2-40B4-BE49-F238E27FC236}">
                      <a16:creationId xmlns:a16="http://schemas.microsoft.com/office/drawing/2014/main" id="{1C65A13C-7182-470C-8DDF-82E9BBF3F2B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2" name="Group 1761">
                <a:extLst>
                  <a:ext uri="{FF2B5EF4-FFF2-40B4-BE49-F238E27FC236}">
                    <a16:creationId xmlns:a16="http://schemas.microsoft.com/office/drawing/2014/main" id="{FAE0E6BC-C983-436A-8E24-37A11E28EAE4}"/>
                  </a:ext>
                </a:extLst>
              </p:cNvPr>
              <p:cNvGrpSpPr/>
              <p:nvPr/>
            </p:nvGrpSpPr>
            <p:grpSpPr>
              <a:xfrm flipH="1">
                <a:off x="977511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33" name="Oval 1832">
                  <a:extLst>
                    <a:ext uri="{FF2B5EF4-FFF2-40B4-BE49-F238E27FC236}">
                      <a16:creationId xmlns:a16="http://schemas.microsoft.com/office/drawing/2014/main" id="{704E6664-22FF-442E-9BE6-53DB449CB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4" name="Rounded Rectangle 893">
                  <a:extLst>
                    <a:ext uri="{FF2B5EF4-FFF2-40B4-BE49-F238E27FC236}">
                      <a16:creationId xmlns:a16="http://schemas.microsoft.com/office/drawing/2014/main" id="{4C35903E-1989-4F5C-BFC7-A228DF12F70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5" name="Rounded Rectangle 894">
                  <a:extLst>
                    <a:ext uri="{FF2B5EF4-FFF2-40B4-BE49-F238E27FC236}">
                      <a16:creationId xmlns:a16="http://schemas.microsoft.com/office/drawing/2014/main" id="{D769374D-9CB2-4108-9DE2-9EB4FD2AEF8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6" name="Rounded Rectangle 895">
                  <a:extLst>
                    <a:ext uri="{FF2B5EF4-FFF2-40B4-BE49-F238E27FC236}">
                      <a16:creationId xmlns:a16="http://schemas.microsoft.com/office/drawing/2014/main" id="{61B4E606-78B2-421C-9532-782F9075BE0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7" name="Rounded Rectangle 896">
                  <a:extLst>
                    <a:ext uri="{FF2B5EF4-FFF2-40B4-BE49-F238E27FC236}">
                      <a16:creationId xmlns:a16="http://schemas.microsoft.com/office/drawing/2014/main" id="{869B561E-CC98-454B-8CA1-184495C779A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8" name="Rounded Rectangle 897">
                  <a:extLst>
                    <a:ext uri="{FF2B5EF4-FFF2-40B4-BE49-F238E27FC236}">
                      <a16:creationId xmlns:a16="http://schemas.microsoft.com/office/drawing/2014/main" id="{A968DC2A-8F34-4926-88E3-1CDCE93440D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3" name="Group 1762">
                <a:extLst>
                  <a:ext uri="{FF2B5EF4-FFF2-40B4-BE49-F238E27FC236}">
                    <a16:creationId xmlns:a16="http://schemas.microsoft.com/office/drawing/2014/main" id="{0DE11AF6-D11E-4B88-BA3A-A214A29E6708}"/>
                  </a:ext>
                </a:extLst>
              </p:cNvPr>
              <p:cNvGrpSpPr/>
              <p:nvPr/>
            </p:nvGrpSpPr>
            <p:grpSpPr>
              <a:xfrm flipH="1">
                <a:off x="1015938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27" name="Oval 1826">
                  <a:extLst>
                    <a:ext uri="{FF2B5EF4-FFF2-40B4-BE49-F238E27FC236}">
                      <a16:creationId xmlns:a16="http://schemas.microsoft.com/office/drawing/2014/main" id="{4AFD4E2E-4864-4EB2-B4DF-A8E7DBAE95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28" name="Rounded Rectangle 887">
                  <a:extLst>
                    <a:ext uri="{FF2B5EF4-FFF2-40B4-BE49-F238E27FC236}">
                      <a16:creationId xmlns:a16="http://schemas.microsoft.com/office/drawing/2014/main" id="{47227115-7C2A-4F6E-A8D1-DE426DA3BE3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29" name="Rounded Rectangle 888">
                  <a:extLst>
                    <a:ext uri="{FF2B5EF4-FFF2-40B4-BE49-F238E27FC236}">
                      <a16:creationId xmlns:a16="http://schemas.microsoft.com/office/drawing/2014/main" id="{1B11289A-A901-4860-89A5-3FC243852D0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0" name="Rounded Rectangle 889">
                  <a:extLst>
                    <a:ext uri="{FF2B5EF4-FFF2-40B4-BE49-F238E27FC236}">
                      <a16:creationId xmlns:a16="http://schemas.microsoft.com/office/drawing/2014/main" id="{CEC2ECC3-DA3C-4345-8D61-5F7A3A1B7A8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1" name="Rounded Rectangle 890">
                  <a:extLst>
                    <a:ext uri="{FF2B5EF4-FFF2-40B4-BE49-F238E27FC236}">
                      <a16:creationId xmlns:a16="http://schemas.microsoft.com/office/drawing/2014/main" id="{5FF373D0-0CB2-468A-BF6E-7618C449BC4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32" name="Rounded Rectangle 891">
                  <a:extLst>
                    <a:ext uri="{FF2B5EF4-FFF2-40B4-BE49-F238E27FC236}">
                      <a16:creationId xmlns:a16="http://schemas.microsoft.com/office/drawing/2014/main" id="{E3752FA2-EB64-4E73-9F90-1A7CE638BC5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6" name="Group 1765">
                <a:extLst>
                  <a:ext uri="{FF2B5EF4-FFF2-40B4-BE49-F238E27FC236}">
                    <a16:creationId xmlns:a16="http://schemas.microsoft.com/office/drawing/2014/main" id="{65644FDC-B781-459A-968F-84D424D0A948}"/>
                  </a:ext>
                </a:extLst>
              </p:cNvPr>
              <p:cNvGrpSpPr/>
              <p:nvPr/>
            </p:nvGrpSpPr>
            <p:grpSpPr>
              <a:xfrm flipH="1">
                <a:off x="823803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09" name="Oval 1808">
                  <a:extLst>
                    <a:ext uri="{FF2B5EF4-FFF2-40B4-BE49-F238E27FC236}">
                      <a16:creationId xmlns:a16="http://schemas.microsoft.com/office/drawing/2014/main" id="{E1A889CB-D7F5-42DF-AA82-D60FD0C1AF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0" name="Rounded Rectangle 869">
                  <a:extLst>
                    <a:ext uri="{FF2B5EF4-FFF2-40B4-BE49-F238E27FC236}">
                      <a16:creationId xmlns:a16="http://schemas.microsoft.com/office/drawing/2014/main" id="{110C5FFE-6961-4758-88A3-49A72DF636F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1" name="Rounded Rectangle 870">
                  <a:extLst>
                    <a:ext uri="{FF2B5EF4-FFF2-40B4-BE49-F238E27FC236}">
                      <a16:creationId xmlns:a16="http://schemas.microsoft.com/office/drawing/2014/main" id="{0F115438-0AFB-41C6-B12D-A10B4A03D6D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2" name="Rounded Rectangle 871">
                  <a:extLst>
                    <a:ext uri="{FF2B5EF4-FFF2-40B4-BE49-F238E27FC236}">
                      <a16:creationId xmlns:a16="http://schemas.microsoft.com/office/drawing/2014/main" id="{C230D639-8424-45B2-94FF-67A2CF7F031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3" name="Rounded Rectangle 872">
                  <a:extLst>
                    <a:ext uri="{FF2B5EF4-FFF2-40B4-BE49-F238E27FC236}">
                      <a16:creationId xmlns:a16="http://schemas.microsoft.com/office/drawing/2014/main" id="{B7A45AA7-C4C7-4DF7-8B05-461A9C034D1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4" name="Rounded Rectangle 873">
                  <a:extLst>
                    <a:ext uri="{FF2B5EF4-FFF2-40B4-BE49-F238E27FC236}">
                      <a16:creationId xmlns:a16="http://schemas.microsoft.com/office/drawing/2014/main" id="{6830C43E-62A7-4734-84E9-36E6F1498E1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7" name="Group 1766">
                <a:extLst>
                  <a:ext uri="{FF2B5EF4-FFF2-40B4-BE49-F238E27FC236}">
                    <a16:creationId xmlns:a16="http://schemas.microsoft.com/office/drawing/2014/main" id="{B99CF512-2985-4284-91BF-2D1EAAC7D969}"/>
                  </a:ext>
                </a:extLst>
              </p:cNvPr>
              <p:cNvGrpSpPr/>
              <p:nvPr/>
            </p:nvGrpSpPr>
            <p:grpSpPr>
              <a:xfrm flipH="1">
                <a:off x="862230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03" name="Oval 1802">
                  <a:extLst>
                    <a:ext uri="{FF2B5EF4-FFF2-40B4-BE49-F238E27FC236}">
                      <a16:creationId xmlns:a16="http://schemas.microsoft.com/office/drawing/2014/main" id="{1667EB50-C4D4-45A6-B00D-E2BE0640EF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4" name="Rounded Rectangle 863">
                  <a:extLst>
                    <a:ext uri="{FF2B5EF4-FFF2-40B4-BE49-F238E27FC236}">
                      <a16:creationId xmlns:a16="http://schemas.microsoft.com/office/drawing/2014/main" id="{FA17DA9F-0BFF-4BAE-88A7-8D126E911AC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5" name="Rounded Rectangle 864">
                  <a:extLst>
                    <a:ext uri="{FF2B5EF4-FFF2-40B4-BE49-F238E27FC236}">
                      <a16:creationId xmlns:a16="http://schemas.microsoft.com/office/drawing/2014/main" id="{7389AFA5-C4F8-4E76-9CE3-8ABE1CE769F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6" name="Rounded Rectangle 865">
                  <a:extLst>
                    <a:ext uri="{FF2B5EF4-FFF2-40B4-BE49-F238E27FC236}">
                      <a16:creationId xmlns:a16="http://schemas.microsoft.com/office/drawing/2014/main" id="{86D7BA3B-7D59-4636-A3F9-0C97C1E4A44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7" name="Rounded Rectangle 866">
                  <a:extLst>
                    <a:ext uri="{FF2B5EF4-FFF2-40B4-BE49-F238E27FC236}">
                      <a16:creationId xmlns:a16="http://schemas.microsoft.com/office/drawing/2014/main" id="{9190B593-5EF7-489C-B914-5DE2A55201B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8" name="Rounded Rectangle 867">
                  <a:extLst>
                    <a:ext uri="{FF2B5EF4-FFF2-40B4-BE49-F238E27FC236}">
                      <a16:creationId xmlns:a16="http://schemas.microsoft.com/office/drawing/2014/main" id="{D8FADCEA-6628-499A-9BA3-D8D10EF4162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8" name="Group 1767">
                <a:extLst>
                  <a:ext uri="{FF2B5EF4-FFF2-40B4-BE49-F238E27FC236}">
                    <a16:creationId xmlns:a16="http://schemas.microsoft.com/office/drawing/2014/main" id="{91D9F637-426A-4A90-B8E7-943AC1FF73D5}"/>
                  </a:ext>
                </a:extLst>
              </p:cNvPr>
              <p:cNvGrpSpPr/>
              <p:nvPr/>
            </p:nvGrpSpPr>
            <p:grpSpPr>
              <a:xfrm flipH="1">
                <a:off x="900657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797" name="Oval 1796">
                  <a:extLst>
                    <a:ext uri="{FF2B5EF4-FFF2-40B4-BE49-F238E27FC236}">
                      <a16:creationId xmlns:a16="http://schemas.microsoft.com/office/drawing/2014/main" id="{D293D2D7-1AE0-4B09-AE6F-A00E24DF03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8" name="Rounded Rectangle 857">
                  <a:extLst>
                    <a:ext uri="{FF2B5EF4-FFF2-40B4-BE49-F238E27FC236}">
                      <a16:creationId xmlns:a16="http://schemas.microsoft.com/office/drawing/2014/main" id="{42C25F65-2F95-4D56-99D9-51CBD2659D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9" name="Rounded Rectangle 858">
                  <a:extLst>
                    <a:ext uri="{FF2B5EF4-FFF2-40B4-BE49-F238E27FC236}">
                      <a16:creationId xmlns:a16="http://schemas.microsoft.com/office/drawing/2014/main" id="{CC1B3E6A-AC1B-433B-8D2C-E4FC137723A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0" name="Rounded Rectangle 859">
                  <a:extLst>
                    <a:ext uri="{FF2B5EF4-FFF2-40B4-BE49-F238E27FC236}">
                      <a16:creationId xmlns:a16="http://schemas.microsoft.com/office/drawing/2014/main" id="{798EBBC1-1F75-44F4-BF7D-5DF1F11B960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1" name="Rounded Rectangle 860">
                  <a:extLst>
                    <a:ext uri="{FF2B5EF4-FFF2-40B4-BE49-F238E27FC236}">
                      <a16:creationId xmlns:a16="http://schemas.microsoft.com/office/drawing/2014/main" id="{A04E8589-FF05-4FDF-BB72-D5B9BD24703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2" name="Rounded Rectangle 861">
                  <a:extLst>
                    <a:ext uri="{FF2B5EF4-FFF2-40B4-BE49-F238E27FC236}">
                      <a16:creationId xmlns:a16="http://schemas.microsoft.com/office/drawing/2014/main" id="{1309060E-5F9A-4963-9EDE-365D7513E98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69" name="Group 1768">
                <a:extLst>
                  <a:ext uri="{FF2B5EF4-FFF2-40B4-BE49-F238E27FC236}">
                    <a16:creationId xmlns:a16="http://schemas.microsoft.com/office/drawing/2014/main" id="{61838151-6111-457E-88EB-A40EFE8BB06B}"/>
                  </a:ext>
                </a:extLst>
              </p:cNvPr>
              <p:cNvGrpSpPr/>
              <p:nvPr/>
            </p:nvGrpSpPr>
            <p:grpSpPr>
              <a:xfrm flipH="1">
                <a:off x="939084" y="162782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791" name="Oval 1790">
                  <a:extLst>
                    <a:ext uri="{FF2B5EF4-FFF2-40B4-BE49-F238E27FC236}">
                      <a16:creationId xmlns:a16="http://schemas.microsoft.com/office/drawing/2014/main" id="{F0EFC6A5-A21C-46F8-87D9-CB69485281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2" name="Rounded Rectangle 851">
                  <a:extLst>
                    <a:ext uri="{FF2B5EF4-FFF2-40B4-BE49-F238E27FC236}">
                      <a16:creationId xmlns:a16="http://schemas.microsoft.com/office/drawing/2014/main" id="{3F252C99-9190-4EFE-A904-A4D1D02C978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3" name="Rounded Rectangle 852">
                  <a:extLst>
                    <a:ext uri="{FF2B5EF4-FFF2-40B4-BE49-F238E27FC236}">
                      <a16:creationId xmlns:a16="http://schemas.microsoft.com/office/drawing/2014/main" id="{6C36E055-4C2F-4904-9EFA-7F4C2B50D84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4" name="Rounded Rectangle 853">
                  <a:extLst>
                    <a:ext uri="{FF2B5EF4-FFF2-40B4-BE49-F238E27FC236}">
                      <a16:creationId xmlns:a16="http://schemas.microsoft.com/office/drawing/2014/main" id="{CE57BE38-5F11-4797-B1C3-F210DC0B211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5" name="Rounded Rectangle 854">
                  <a:extLst>
                    <a:ext uri="{FF2B5EF4-FFF2-40B4-BE49-F238E27FC236}">
                      <a16:creationId xmlns:a16="http://schemas.microsoft.com/office/drawing/2014/main" id="{F514F42A-2D85-4FAD-BA3B-780224DC042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6" name="Rounded Rectangle 855">
                  <a:extLst>
                    <a:ext uri="{FF2B5EF4-FFF2-40B4-BE49-F238E27FC236}">
                      <a16:creationId xmlns:a16="http://schemas.microsoft.com/office/drawing/2014/main" id="{150FC4FF-7D9E-4590-8E53-C8CA3B35EA3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97" name="Group 1996">
                <a:extLst>
                  <a:ext uri="{FF2B5EF4-FFF2-40B4-BE49-F238E27FC236}">
                    <a16:creationId xmlns:a16="http://schemas.microsoft.com/office/drawing/2014/main" id="{E9BFC774-C1C9-4428-A69F-34E9CF311057}"/>
                  </a:ext>
                </a:extLst>
              </p:cNvPr>
              <p:cNvGrpSpPr/>
              <p:nvPr/>
            </p:nvGrpSpPr>
            <p:grpSpPr>
              <a:xfrm flipH="1">
                <a:off x="589566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D0D7303C-B421-4D15-BD7E-8467135E56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2" name="Rounded Rectangle 887">
                  <a:extLst>
                    <a:ext uri="{FF2B5EF4-FFF2-40B4-BE49-F238E27FC236}">
                      <a16:creationId xmlns:a16="http://schemas.microsoft.com/office/drawing/2014/main" id="{0484F34B-B8AE-4BB0-ACB8-4A77EA43B52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3" name="Rounded Rectangle 888">
                  <a:extLst>
                    <a:ext uri="{FF2B5EF4-FFF2-40B4-BE49-F238E27FC236}">
                      <a16:creationId xmlns:a16="http://schemas.microsoft.com/office/drawing/2014/main" id="{1853FD21-856D-4337-90B1-17D979540BF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4" name="Rounded Rectangle 889">
                  <a:extLst>
                    <a:ext uri="{FF2B5EF4-FFF2-40B4-BE49-F238E27FC236}">
                      <a16:creationId xmlns:a16="http://schemas.microsoft.com/office/drawing/2014/main" id="{1C161122-EEC7-45D7-8F28-8867F4EECF1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5" name="Rounded Rectangle 890">
                  <a:extLst>
                    <a:ext uri="{FF2B5EF4-FFF2-40B4-BE49-F238E27FC236}">
                      <a16:creationId xmlns:a16="http://schemas.microsoft.com/office/drawing/2014/main" id="{1B88FA71-3FC4-45E5-806C-1EC8B4FBA17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6" name="Rounded Rectangle 891">
                  <a:extLst>
                    <a:ext uri="{FF2B5EF4-FFF2-40B4-BE49-F238E27FC236}">
                      <a16:creationId xmlns:a16="http://schemas.microsoft.com/office/drawing/2014/main" id="{7ED26734-3E35-4B27-969B-A1193AF0C4B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98" name="Group 1997">
                <a:extLst>
                  <a:ext uri="{FF2B5EF4-FFF2-40B4-BE49-F238E27FC236}">
                    <a16:creationId xmlns:a16="http://schemas.microsoft.com/office/drawing/2014/main" id="{08864140-3720-4FF8-AD77-A06F270FADAD}"/>
                  </a:ext>
                </a:extLst>
              </p:cNvPr>
              <p:cNvGrpSpPr/>
              <p:nvPr/>
            </p:nvGrpSpPr>
            <p:grpSpPr>
              <a:xfrm flipH="1">
                <a:off x="627993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55" name="Oval 2054">
                  <a:extLst>
                    <a:ext uri="{FF2B5EF4-FFF2-40B4-BE49-F238E27FC236}">
                      <a16:creationId xmlns:a16="http://schemas.microsoft.com/office/drawing/2014/main" id="{2C457B08-B758-43E1-9F8A-2B2CFE7D77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6" name="Rounded Rectangle 881">
                  <a:extLst>
                    <a:ext uri="{FF2B5EF4-FFF2-40B4-BE49-F238E27FC236}">
                      <a16:creationId xmlns:a16="http://schemas.microsoft.com/office/drawing/2014/main" id="{BC2AE438-033F-4C23-BD59-FA4303D9844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7" name="Rounded Rectangle 882">
                  <a:extLst>
                    <a:ext uri="{FF2B5EF4-FFF2-40B4-BE49-F238E27FC236}">
                      <a16:creationId xmlns:a16="http://schemas.microsoft.com/office/drawing/2014/main" id="{3AF65E7D-1BD4-41E7-B833-EF6037C2D0E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8" name="Rounded Rectangle 883">
                  <a:extLst>
                    <a:ext uri="{FF2B5EF4-FFF2-40B4-BE49-F238E27FC236}">
                      <a16:creationId xmlns:a16="http://schemas.microsoft.com/office/drawing/2014/main" id="{650A5174-4E3C-4010-BE80-2EE016260A9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9" name="Rounded Rectangle 884">
                  <a:extLst>
                    <a:ext uri="{FF2B5EF4-FFF2-40B4-BE49-F238E27FC236}">
                      <a16:creationId xmlns:a16="http://schemas.microsoft.com/office/drawing/2014/main" id="{9C93AF02-3D69-48DA-B082-2EDB079F2D8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0" name="Rounded Rectangle 885">
                  <a:extLst>
                    <a:ext uri="{FF2B5EF4-FFF2-40B4-BE49-F238E27FC236}">
                      <a16:creationId xmlns:a16="http://schemas.microsoft.com/office/drawing/2014/main" id="{298CDCE5-034B-47C4-A78F-E245CD38E98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99" name="Group 1998">
                <a:extLst>
                  <a:ext uri="{FF2B5EF4-FFF2-40B4-BE49-F238E27FC236}">
                    <a16:creationId xmlns:a16="http://schemas.microsoft.com/office/drawing/2014/main" id="{574C6FB6-6A93-4F51-B92F-DB59435E94C8}"/>
                  </a:ext>
                </a:extLst>
              </p:cNvPr>
              <p:cNvGrpSpPr/>
              <p:nvPr/>
            </p:nvGrpSpPr>
            <p:grpSpPr>
              <a:xfrm flipH="1">
                <a:off x="666419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49" name="Oval 2048">
                  <a:extLst>
                    <a:ext uri="{FF2B5EF4-FFF2-40B4-BE49-F238E27FC236}">
                      <a16:creationId xmlns:a16="http://schemas.microsoft.com/office/drawing/2014/main" id="{A82E2BA4-39B2-4E3F-8CAD-D1D5FDEB6A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0" name="Rounded Rectangle 875">
                  <a:extLst>
                    <a:ext uri="{FF2B5EF4-FFF2-40B4-BE49-F238E27FC236}">
                      <a16:creationId xmlns:a16="http://schemas.microsoft.com/office/drawing/2014/main" id="{824F174C-5F65-4DFD-86F4-6AE15EB5CCA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1" name="Rounded Rectangle 876">
                  <a:extLst>
                    <a:ext uri="{FF2B5EF4-FFF2-40B4-BE49-F238E27FC236}">
                      <a16:creationId xmlns:a16="http://schemas.microsoft.com/office/drawing/2014/main" id="{FB11003E-E480-44DF-8DAD-E9EC4528131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2" name="Rounded Rectangle 877">
                  <a:extLst>
                    <a:ext uri="{FF2B5EF4-FFF2-40B4-BE49-F238E27FC236}">
                      <a16:creationId xmlns:a16="http://schemas.microsoft.com/office/drawing/2014/main" id="{57E3AA6D-D5CE-4522-83BA-C1FFEFB7868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3" name="Rounded Rectangle 878">
                  <a:extLst>
                    <a:ext uri="{FF2B5EF4-FFF2-40B4-BE49-F238E27FC236}">
                      <a16:creationId xmlns:a16="http://schemas.microsoft.com/office/drawing/2014/main" id="{69D9D635-615C-4FAC-B283-8F8E20C88DC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4" name="Rounded Rectangle 879">
                  <a:extLst>
                    <a:ext uri="{FF2B5EF4-FFF2-40B4-BE49-F238E27FC236}">
                      <a16:creationId xmlns:a16="http://schemas.microsoft.com/office/drawing/2014/main" id="{1C071DA1-E20C-4496-B8EC-8EECDE063AA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04" name="Group 2003">
                <a:extLst>
                  <a:ext uri="{FF2B5EF4-FFF2-40B4-BE49-F238E27FC236}">
                    <a16:creationId xmlns:a16="http://schemas.microsoft.com/office/drawing/2014/main" id="{6B984FEF-0199-48A5-B8A0-681900CDEB2F}"/>
                  </a:ext>
                </a:extLst>
              </p:cNvPr>
              <p:cNvGrpSpPr/>
              <p:nvPr/>
            </p:nvGrpSpPr>
            <p:grpSpPr>
              <a:xfrm flipH="1">
                <a:off x="704846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19" name="Oval 2018">
                  <a:extLst>
                    <a:ext uri="{FF2B5EF4-FFF2-40B4-BE49-F238E27FC236}">
                      <a16:creationId xmlns:a16="http://schemas.microsoft.com/office/drawing/2014/main" id="{F157AC5F-DEE2-4A5B-9395-8FA61F6646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20" name="Rounded Rectangle 845">
                  <a:extLst>
                    <a:ext uri="{FF2B5EF4-FFF2-40B4-BE49-F238E27FC236}">
                      <a16:creationId xmlns:a16="http://schemas.microsoft.com/office/drawing/2014/main" id="{3A510F7C-E1A7-4C31-B9B4-957CEE067D5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21" name="Rounded Rectangle 846">
                  <a:extLst>
                    <a:ext uri="{FF2B5EF4-FFF2-40B4-BE49-F238E27FC236}">
                      <a16:creationId xmlns:a16="http://schemas.microsoft.com/office/drawing/2014/main" id="{FA5A62E9-13C5-41A7-86FC-A0745675563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22" name="Rounded Rectangle 847">
                  <a:extLst>
                    <a:ext uri="{FF2B5EF4-FFF2-40B4-BE49-F238E27FC236}">
                      <a16:creationId xmlns:a16="http://schemas.microsoft.com/office/drawing/2014/main" id="{D04691F4-FE64-402C-B37D-0E3CB99FA1D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23" name="Rounded Rectangle 848">
                  <a:extLst>
                    <a:ext uri="{FF2B5EF4-FFF2-40B4-BE49-F238E27FC236}">
                      <a16:creationId xmlns:a16="http://schemas.microsoft.com/office/drawing/2014/main" id="{71B4D19C-50A4-4C6B-8B5E-AF6460F41FC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24" name="Rounded Rectangle 849">
                  <a:extLst>
                    <a:ext uri="{FF2B5EF4-FFF2-40B4-BE49-F238E27FC236}">
                      <a16:creationId xmlns:a16="http://schemas.microsoft.com/office/drawing/2014/main" id="{1E1B14D4-5757-4BA1-8088-141FF498F2F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05" name="Group 2004">
                <a:extLst>
                  <a:ext uri="{FF2B5EF4-FFF2-40B4-BE49-F238E27FC236}">
                    <a16:creationId xmlns:a16="http://schemas.microsoft.com/office/drawing/2014/main" id="{3325916F-8325-46D1-9AF3-72EBC98AF0AD}"/>
                  </a:ext>
                </a:extLst>
              </p:cNvPr>
              <p:cNvGrpSpPr/>
              <p:nvPr/>
            </p:nvGrpSpPr>
            <p:grpSpPr>
              <a:xfrm flipH="1">
                <a:off x="743274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13" name="Oval 2012">
                  <a:extLst>
                    <a:ext uri="{FF2B5EF4-FFF2-40B4-BE49-F238E27FC236}">
                      <a16:creationId xmlns:a16="http://schemas.microsoft.com/office/drawing/2014/main" id="{E92D850C-2237-40BB-9321-9A1B37CD15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4" name="Rounded Rectangle 839">
                  <a:extLst>
                    <a:ext uri="{FF2B5EF4-FFF2-40B4-BE49-F238E27FC236}">
                      <a16:creationId xmlns:a16="http://schemas.microsoft.com/office/drawing/2014/main" id="{E201F4D2-F688-4568-850A-9ED26C6EFC1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5" name="Rounded Rectangle 840">
                  <a:extLst>
                    <a:ext uri="{FF2B5EF4-FFF2-40B4-BE49-F238E27FC236}">
                      <a16:creationId xmlns:a16="http://schemas.microsoft.com/office/drawing/2014/main" id="{D5B94BEF-3C4C-41F7-8D0B-CF7A5841965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6" name="Rounded Rectangle 841">
                  <a:extLst>
                    <a:ext uri="{FF2B5EF4-FFF2-40B4-BE49-F238E27FC236}">
                      <a16:creationId xmlns:a16="http://schemas.microsoft.com/office/drawing/2014/main" id="{73D60167-C70E-4EAD-A17F-DD3D39995B2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7" name="Rounded Rectangle 842">
                  <a:extLst>
                    <a:ext uri="{FF2B5EF4-FFF2-40B4-BE49-F238E27FC236}">
                      <a16:creationId xmlns:a16="http://schemas.microsoft.com/office/drawing/2014/main" id="{C8CA755A-3CC6-445B-BDB6-847C54173C0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8" name="Rounded Rectangle 843">
                  <a:extLst>
                    <a:ext uri="{FF2B5EF4-FFF2-40B4-BE49-F238E27FC236}">
                      <a16:creationId xmlns:a16="http://schemas.microsoft.com/office/drawing/2014/main" id="{5A11CABB-7E39-4586-879F-438C3354327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06" name="Group 2005">
                <a:extLst>
                  <a:ext uri="{FF2B5EF4-FFF2-40B4-BE49-F238E27FC236}">
                    <a16:creationId xmlns:a16="http://schemas.microsoft.com/office/drawing/2014/main" id="{92087CF5-D254-48AA-9C65-F2E3BCC2DE10}"/>
                  </a:ext>
                </a:extLst>
              </p:cNvPr>
              <p:cNvGrpSpPr/>
              <p:nvPr/>
            </p:nvGrpSpPr>
            <p:grpSpPr>
              <a:xfrm flipH="1">
                <a:off x="782035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007" name="Oval 2006">
                  <a:extLst>
                    <a:ext uri="{FF2B5EF4-FFF2-40B4-BE49-F238E27FC236}">
                      <a16:creationId xmlns:a16="http://schemas.microsoft.com/office/drawing/2014/main" id="{4E1827AB-945E-4DFA-886F-7D902504F8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08" name="Rounded Rectangle 869">
                  <a:extLst>
                    <a:ext uri="{FF2B5EF4-FFF2-40B4-BE49-F238E27FC236}">
                      <a16:creationId xmlns:a16="http://schemas.microsoft.com/office/drawing/2014/main" id="{590D2D02-B7E3-4EF3-950A-2D96C24C715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09" name="Rounded Rectangle 870">
                  <a:extLst>
                    <a:ext uri="{FF2B5EF4-FFF2-40B4-BE49-F238E27FC236}">
                      <a16:creationId xmlns:a16="http://schemas.microsoft.com/office/drawing/2014/main" id="{363806CF-4114-4E8E-B5C6-4CA484E78EA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0" name="Rounded Rectangle 871">
                  <a:extLst>
                    <a:ext uri="{FF2B5EF4-FFF2-40B4-BE49-F238E27FC236}">
                      <a16:creationId xmlns:a16="http://schemas.microsoft.com/office/drawing/2014/main" id="{72CDB344-CB39-46B3-961F-7473BBFAB32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1" name="Rounded Rectangle 872">
                  <a:extLst>
                    <a:ext uri="{FF2B5EF4-FFF2-40B4-BE49-F238E27FC236}">
                      <a16:creationId xmlns:a16="http://schemas.microsoft.com/office/drawing/2014/main" id="{4BCE2F58-1C50-4469-8004-E970CC3B0EF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12" name="Rounded Rectangle 873">
                  <a:extLst>
                    <a:ext uri="{FF2B5EF4-FFF2-40B4-BE49-F238E27FC236}">
                      <a16:creationId xmlns:a16="http://schemas.microsoft.com/office/drawing/2014/main" id="{492A152C-0507-4561-A8B2-D86A07D4B3A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19" name="Group 1918">
                <a:extLst>
                  <a:ext uri="{FF2B5EF4-FFF2-40B4-BE49-F238E27FC236}">
                    <a16:creationId xmlns:a16="http://schemas.microsoft.com/office/drawing/2014/main" id="{D1E86445-E66A-4891-84A6-604A3C37A8BA}"/>
                  </a:ext>
                </a:extLst>
              </p:cNvPr>
              <p:cNvGrpSpPr/>
              <p:nvPr/>
            </p:nvGrpSpPr>
            <p:grpSpPr>
              <a:xfrm flipH="1">
                <a:off x="977511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90" name="Oval 1989">
                  <a:extLst>
                    <a:ext uri="{FF2B5EF4-FFF2-40B4-BE49-F238E27FC236}">
                      <a16:creationId xmlns:a16="http://schemas.microsoft.com/office/drawing/2014/main" id="{8DEBF6C7-4A87-4DE8-B0D0-BF5C94A057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1" name="Rounded Rectangle 893">
                  <a:extLst>
                    <a:ext uri="{FF2B5EF4-FFF2-40B4-BE49-F238E27FC236}">
                      <a16:creationId xmlns:a16="http://schemas.microsoft.com/office/drawing/2014/main" id="{57C36702-51CD-475C-8CBE-2D2DC54A9DA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2" name="Rounded Rectangle 894">
                  <a:extLst>
                    <a:ext uri="{FF2B5EF4-FFF2-40B4-BE49-F238E27FC236}">
                      <a16:creationId xmlns:a16="http://schemas.microsoft.com/office/drawing/2014/main" id="{FA447955-D9F7-4E69-BB2B-BE929BAF176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3" name="Rounded Rectangle 895">
                  <a:extLst>
                    <a:ext uri="{FF2B5EF4-FFF2-40B4-BE49-F238E27FC236}">
                      <a16:creationId xmlns:a16="http://schemas.microsoft.com/office/drawing/2014/main" id="{D68B0932-EE2C-47BD-A946-DC68C3918D1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4" name="Rounded Rectangle 896">
                  <a:extLst>
                    <a:ext uri="{FF2B5EF4-FFF2-40B4-BE49-F238E27FC236}">
                      <a16:creationId xmlns:a16="http://schemas.microsoft.com/office/drawing/2014/main" id="{E0F9AACC-47BA-4670-8024-C2AF84AE2C8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5" name="Rounded Rectangle 897">
                  <a:extLst>
                    <a:ext uri="{FF2B5EF4-FFF2-40B4-BE49-F238E27FC236}">
                      <a16:creationId xmlns:a16="http://schemas.microsoft.com/office/drawing/2014/main" id="{EE701F62-B4AB-421C-BC02-51F73DEF14F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20" name="Group 1919">
                <a:extLst>
                  <a:ext uri="{FF2B5EF4-FFF2-40B4-BE49-F238E27FC236}">
                    <a16:creationId xmlns:a16="http://schemas.microsoft.com/office/drawing/2014/main" id="{70932CDB-8475-4DCC-BCD7-62B4894170B4}"/>
                  </a:ext>
                </a:extLst>
              </p:cNvPr>
              <p:cNvGrpSpPr/>
              <p:nvPr/>
            </p:nvGrpSpPr>
            <p:grpSpPr>
              <a:xfrm flipH="1">
                <a:off x="1015938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84" name="Oval 1983">
                  <a:extLst>
                    <a:ext uri="{FF2B5EF4-FFF2-40B4-BE49-F238E27FC236}">
                      <a16:creationId xmlns:a16="http://schemas.microsoft.com/office/drawing/2014/main" id="{97F7AD1C-ED31-4B31-BAE1-64B43D026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5" name="Rounded Rectangle 887">
                  <a:extLst>
                    <a:ext uri="{FF2B5EF4-FFF2-40B4-BE49-F238E27FC236}">
                      <a16:creationId xmlns:a16="http://schemas.microsoft.com/office/drawing/2014/main" id="{8F7724A5-F6EA-450E-A67B-07BC08353CA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6" name="Rounded Rectangle 888">
                  <a:extLst>
                    <a:ext uri="{FF2B5EF4-FFF2-40B4-BE49-F238E27FC236}">
                      <a16:creationId xmlns:a16="http://schemas.microsoft.com/office/drawing/2014/main" id="{F1E55CDF-9707-4EB9-8EED-724C0361425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7" name="Rounded Rectangle 889">
                  <a:extLst>
                    <a:ext uri="{FF2B5EF4-FFF2-40B4-BE49-F238E27FC236}">
                      <a16:creationId xmlns:a16="http://schemas.microsoft.com/office/drawing/2014/main" id="{2E1F6BA4-A18F-4143-BAEE-55843BE7D4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8" name="Rounded Rectangle 890">
                  <a:extLst>
                    <a:ext uri="{FF2B5EF4-FFF2-40B4-BE49-F238E27FC236}">
                      <a16:creationId xmlns:a16="http://schemas.microsoft.com/office/drawing/2014/main" id="{F7E93822-42EB-4689-9394-9F160D82FE8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9" name="Rounded Rectangle 891">
                  <a:extLst>
                    <a:ext uri="{FF2B5EF4-FFF2-40B4-BE49-F238E27FC236}">
                      <a16:creationId xmlns:a16="http://schemas.microsoft.com/office/drawing/2014/main" id="{DF8F5BD9-F12F-483D-BC11-79D1E2DAECB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23" name="Group 1922">
                <a:extLst>
                  <a:ext uri="{FF2B5EF4-FFF2-40B4-BE49-F238E27FC236}">
                    <a16:creationId xmlns:a16="http://schemas.microsoft.com/office/drawing/2014/main" id="{4D076CE1-D1B3-47FF-B207-CAFD2DFCCB63}"/>
                  </a:ext>
                </a:extLst>
              </p:cNvPr>
              <p:cNvGrpSpPr/>
              <p:nvPr/>
            </p:nvGrpSpPr>
            <p:grpSpPr>
              <a:xfrm flipH="1">
                <a:off x="823803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66" name="Oval 1965">
                  <a:extLst>
                    <a:ext uri="{FF2B5EF4-FFF2-40B4-BE49-F238E27FC236}">
                      <a16:creationId xmlns:a16="http://schemas.microsoft.com/office/drawing/2014/main" id="{6E144B68-9842-462A-8842-AAE73E28B3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7" name="Rounded Rectangle 869">
                  <a:extLst>
                    <a:ext uri="{FF2B5EF4-FFF2-40B4-BE49-F238E27FC236}">
                      <a16:creationId xmlns:a16="http://schemas.microsoft.com/office/drawing/2014/main" id="{676E4E24-C967-40AA-966B-E5A24916E7D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8" name="Rounded Rectangle 870">
                  <a:extLst>
                    <a:ext uri="{FF2B5EF4-FFF2-40B4-BE49-F238E27FC236}">
                      <a16:creationId xmlns:a16="http://schemas.microsoft.com/office/drawing/2014/main" id="{C8E3DC07-A74C-4CBD-B8B4-ABF94D654E9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9" name="Rounded Rectangle 871">
                  <a:extLst>
                    <a:ext uri="{FF2B5EF4-FFF2-40B4-BE49-F238E27FC236}">
                      <a16:creationId xmlns:a16="http://schemas.microsoft.com/office/drawing/2014/main" id="{3BEBBA46-2A72-4AA2-9276-011A2AC842E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70" name="Rounded Rectangle 872">
                  <a:extLst>
                    <a:ext uri="{FF2B5EF4-FFF2-40B4-BE49-F238E27FC236}">
                      <a16:creationId xmlns:a16="http://schemas.microsoft.com/office/drawing/2014/main" id="{48089549-7A88-43AA-A3C4-5C5CA21A817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71" name="Rounded Rectangle 873">
                  <a:extLst>
                    <a:ext uri="{FF2B5EF4-FFF2-40B4-BE49-F238E27FC236}">
                      <a16:creationId xmlns:a16="http://schemas.microsoft.com/office/drawing/2014/main" id="{AF6B8252-40F4-4FA5-AAAE-62A0420318C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24" name="Group 1923">
                <a:extLst>
                  <a:ext uri="{FF2B5EF4-FFF2-40B4-BE49-F238E27FC236}">
                    <a16:creationId xmlns:a16="http://schemas.microsoft.com/office/drawing/2014/main" id="{93B0CBC5-B240-4729-AA34-59A06E36EBAB}"/>
                  </a:ext>
                </a:extLst>
              </p:cNvPr>
              <p:cNvGrpSpPr/>
              <p:nvPr/>
            </p:nvGrpSpPr>
            <p:grpSpPr>
              <a:xfrm flipH="1">
                <a:off x="862230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60" name="Oval 1959">
                  <a:extLst>
                    <a:ext uri="{FF2B5EF4-FFF2-40B4-BE49-F238E27FC236}">
                      <a16:creationId xmlns:a16="http://schemas.microsoft.com/office/drawing/2014/main" id="{02743930-506F-4A95-AEB5-897BF1D36F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1" name="Rounded Rectangle 863">
                  <a:extLst>
                    <a:ext uri="{FF2B5EF4-FFF2-40B4-BE49-F238E27FC236}">
                      <a16:creationId xmlns:a16="http://schemas.microsoft.com/office/drawing/2014/main" id="{747AEF0B-B243-4560-A01B-20F7B596274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2" name="Rounded Rectangle 864">
                  <a:extLst>
                    <a:ext uri="{FF2B5EF4-FFF2-40B4-BE49-F238E27FC236}">
                      <a16:creationId xmlns:a16="http://schemas.microsoft.com/office/drawing/2014/main" id="{0061E291-64E0-4E3F-992E-ACB9FFE76C4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3" name="Rounded Rectangle 865">
                  <a:extLst>
                    <a:ext uri="{FF2B5EF4-FFF2-40B4-BE49-F238E27FC236}">
                      <a16:creationId xmlns:a16="http://schemas.microsoft.com/office/drawing/2014/main" id="{9D053125-78A1-4CB5-AF3B-2632AAB8823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4" name="Rounded Rectangle 866">
                  <a:extLst>
                    <a:ext uri="{FF2B5EF4-FFF2-40B4-BE49-F238E27FC236}">
                      <a16:creationId xmlns:a16="http://schemas.microsoft.com/office/drawing/2014/main" id="{D66D2CF5-F42D-45EE-B1DD-794141C9773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5" name="Rounded Rectangle 867">
                  <a:extLst>
                    <a:ext uri="{FF2B5EF4-FFF2-40B4-BE49-F238E27FC236}">
                      <a16:creationId xmlns:a16="http://schemas.microsoft.com/office/drawing/2014/main" id="{57A250CB-D5EB-4045-BC7F-761724C5D5E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25" name="Group 1924">
                <a:extLst>
                  <a:ext uri="{FF2B5EF4-FFF2-40B4-BE49-F238E27FC236}">
                    <a16:creationId xmlns:a16="http://schemas.microsoft.com/office/drawing/2014/main" id="{5965EF37-BB35-45F0-B439-5246D674F56A}"/>
                  </a:ext>
                </a:extLst>
              </p:cNvPr>
              <p:cNvGrpSpPr/>
              <p:nvPr/>
            </p:nvGrpSpPr>
            <p:grpSpPr>
              <a:xfrm flipH="1">
                <a:off x="900657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54" name="Oval 1953">
                  <a:extLst>
                    <a:ext uri="{FF2B5EF4-FFF2-40B4-BE49-F238E27FC236}">
                      <a16:creationId xmlns:a16="http://schemas.microsoft.com/office/drawing/2014/main" id="{2F46A5E0-DEA9-4011-8E92-F85764C672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5" name="Rounded Rectangle 857">
                  <a:extLst>
                    <a:ext uri="{FF2B5EF4-FFF2-40B4-BE49-F238E27FC236}">
                      <a16:creationId xmlns:a16="http://schemas.microsoft.com/office/drawing/2014/main" id="{5A748708-5B00-43A7-B4C6-EB7BDED7046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6" name="Rounded Rectangle 858">
                  <a:extLst>
                    <a:ext uri="{FF2B5EF4-FFF2-40B4-BE49-F238E27FC236}">
                      <a16:creationId xmlns:a16="http://schemas.microsoft.com/office/drawing/2014/main" id="{0EC57B9A-079A-4011-89CB-BE275BD6CE0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7" name="Rounded Rectangle 859">
                  <a:extLst>
                    <a:ext uri="{FF2B5EF4-FFF2-40B4-BE49-F238E27FC236}">
                      <a16:creationId xmlns:a16="http://schemas.microsoft.com/office/drawing/2014/main" id="{C5B4A0DB-1F03-44A5-B9BE-813C0EA45F2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8" name="Rounded Rectangle 860">
                  <a:extLst>
                    <a:ext uri="{FF2B5EF4-FFF2-40B4-BE49-F238E27FC236}">
                      <a16:creationId xmlns:a16="http://schemas.microsoft.com/office/drawing/2014/main" id="{C5666D30-4730-41AE-BF62-EEA37BBFBBC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9" name="Rounded Rectangle 861">
                  <a:extLst>
                    <a:ext uri="{FF2B5EF4-FFF2-40B4-BE49-F238E27FC236}">
                      <a16:creationId xmlns:a16="http://schemas.microsoft.com/office/drawing/2014/main" id="{4A0362BC-DB6B-4C3F-8F6B-814CB4E3D12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926" name="Group 1925">
                <a:extLst>
                  <a:ext uri="{FF2B5EF4-FFF2-40B4-BE49-F238E27FC236}">
                    <a16:creationId xmlns:a16="http://schemas.microsoft.com/office/drawing/2014/main" id="{FC60FB5D-AA48-4A4D-9999-702DC4377208}"/>
                  </a:ext>
                </a:extLst>
              </p:cNvPr>
              <p:cNvGrpSpPr/>
              <p:nvPr/>
            </p:nvGrpSpPr>
            <p:grpSpPr>
              <a:xfrm flipH="1">
                <a:off x="939084" y="1768101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48" name="Oval 1947">
                  <a:extLst>
                    <a:ext uri="{FF2B5EF4-FFF2-40B4-BE49-F238E27FC236}">
                      <a16:creationId xmlns:a16="http://schemas.microsoft.com/office/drawing/2014/main" id="{0B071288-8384-45B3-B210-241A4A556A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49" name="Rounded Rectangle 851">
                  <a:extLst>
                    <a:ext uri="{FF2B5EF4-FFF2-40B4-BE49-F238E27FC236}">
                      <a16:creationId xmlns:a16="http://schemas.microsoft.com/office/drawing/2014/main" id="{8A62B254-3864-4E66-9ADC-9D8B13F0D1C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0" name="Rounded Rectangle 852">
                  <a:extLst>
                    <a:ext uri="{FF2B5EF4-FFF2-40B4-BE49-F238E27FC236}">
                      <a16:creationId xmlns:a16="http://schemas.microsoft.com/office/drawing/2014/main" id="{8515BF8B-970C-4F44-9B2A-CEA9122E031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1" name="Rounded Rectangle 853">
                  <a:extLst>
                    <a:ext uri="{FF2B5EF4-FFF2-40B4-BE49-F238E27FC236}">
                      <a16:creationId xmlns:a16="http://schemas.microsoft.com/office/drawing/2014/main" id="{20CC2F53-A9A3-45EF-8706-F6BBE6D6B4D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2" name="Rounded Rectangle 854">
                  <a:extLst>
                    <a:ext uri="{FF2B5EF4-FFF2-40B4-BE49-F238E27FC236}">
                      <a16:creationId xmlns:a16="http://schemas.microsoft.com/office/drawing/2014/main" id="{1916B9EC-4274-4C34-86B0-9F1845D068E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53" name="Rounded Rectangle 855">
                  <a:extLst>
                    <a:ext uri="{FF2B5EF4-FFF2-40B4-BE49-F238E27FC236}">
                      <a16:creationId xmlns:a16="http://schemas.microsoft.com/office/drawing/2014/main" id="{854C606C-C399-46AF-B622-48A97695B4D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54" name="Group 2153">
                <a:extLst>
                  <a:ext uri="{FF2B5EF4-FFF2-40B4-BE49-F238E27FC236}">
                    <a16:creationId xmlns:a16="http://schemas.microsoft.com/office/drawing/2014/main" id="{79310213-E83A-457A-8D32-4D4ECB795115}"/>
                  </a:ext>
                </a:extLst>
              </p:cNvPr>
              <p:cNvGrpSpPr/>
              <p:nvPr/>
            </p:nvGrpSpPr>
            <p:grpSpPr>
              <a:xfrm flipH="1">
                <a:off x="589566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18" name="Oval 2217">
                  <a:extLst>
                    <a:ext uri="{FF2B5EF4-FFF2-40B4-BE49-F238E27FC236}">
                      <a16:creationId xmlns:a16="http://schemas.microsoft.com/office/drawing/2014/main" id="{132C4AB0-A449-492C-BFF5-15265848EA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9" name="Rounded Rectangle 887">
                  <a:extLst>
                    <a:ext uri="{FF2B5EF4-FFF2-40B4-BE49-F238E27FC236}">
                      <a16:creationId xmlns:a16="http://schemas.microsoft.com/office/drawing/2014/main" id="{140DDB13-F6A3-42A1-9B64-E463E9ADFC6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20" name="Rounded Rectangle 888">
                  <a:extLst>
                    <a:ext uri="{FF2B5EF4-FFF2-40B4-BE49-F238E27FC236}">
                      <a16:creationId xmlns:a16="http://schemas.microsoft.com/office/drawing/2014/main" id="{1FC8E3FE-D91A-42D0-B853-F2D7BFDF70D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21" name="Rounded Rectangle 889">
                  <a:extLst>
                    <a:ext uri="{FF2B5EF4-FFF2-40B4-BE49-F238E27FC236}">
                      <a16:creationId xmlns:a16="http://schemas.microsoft.com/office/drawing/2014/main" id="{A306E6A2-832B-4750-9011-11F4C7BFA64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22" name="Rounded Rectangle 890">
                  <a:extLst>
                    <a:ext uri="{FF2B5EF4-FFF2-40B4-BE49-F238E27FC236}">
                      <a16:creationId xmlns:a16="http://schemas.microsoft.com/office/drawing/2014/main" id="{1ACED1CA-7D1F-4646-AD74-2854FB5AAA4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23" name="Rounded Rectangle 891">
                  <a:extLst>
                    <a:ext uri="{FF2B5EF4-FFF2-40B4-BE49-F238E27FC236}">
                      <a16:creationId xmlns:a16="http://schemas.microsoft.com/office/drawing/2014/main" id="{832E87DC-8FA0-4639-B93F-7B53B317089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55" name="Group 2154">
                <a:extLst>
                  <a:ext uri="{FF2B5EF4-FFF2-40B4-BE49-F238E27FC236}">
                    <a16:creationId xmlns:a16="http://schemas.microsoft.com/office/drawing/2014/main" id="{C129AF6D-EE57-44E4-905D-3F25E060DAD7}"/>
                  </a:ext>
                </a:extLst>
              </p:cNvPr>
              <p:cNvGrpSpPr/>
              <p:nvPr/>
            </p:nvGrpSpPr>
            <p:grpSpPr>
              <a:xfrm flipH="1">
                <a:off x="627993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12" name="Oval 2211">
                  <a:extLst>
                    <a:ext uri="{FF2B5EF4-FFF2-40B4-BE49-F238E27FC236}">
                      <a16:creationId xmlns:a16="http://schemas.microsoft.com/office/drawing/2014/main" id="{8A993443-E03E-4D15-8559-E75BA8E6F8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3" name="Rounded Rectangle 881">
                  <a:extLst>
                    <a:ext uri="{FF2B5EF4-FFF2-40B4-BE49-F238E27FC236}">
                      <a16:creationId xmlns:a16="http://schemas.microsoft.com/office/drawing/2014/main" id="{589C46EA-A391-449B-AF84-64A43067ED4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4" name="Rounded Rectangle 882">
                  <a:extLst>
                    <a:ext uri="{FF2B5EF4-FFF2-40B4-BE49-F238E27FC236}">
                      <a16:creationId xmlns:a16="http://schemas.microsoft.com/office/drawing/2014/main" id="{0A813A30-CC36-447D-B77B-EE55252E930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5" name="Rounded Rectangle 883">
                  <a:extLst>
                    <a:ext uri="{FF2B5EF4-FFF2-40B4-BE49-F238E27FC236}">
                      <a16:creationId xmlns:a16="http://schemas.microsoft.com/office/drawing/2014/main" id="{34230B3D-3417-45FC-87FF-7679F9306C3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6" name="Rounded Rectangle 884">
                  <a:extLst>
                    <a:ext uri="{FF2B5EF4-FFF2-40B4-BE49-F238E27FC236}">
                      <a16:creationId xmlns:a16="http://schemas.microsoft.com/office/drawing/2014/main" id="{05D5E5C6-2497-4D5D-B37E-C942276DE9F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7" name="Rounded Rectangle 885">
                  <a:extLst>
                    <a:ext uri="{FF2B5EF4-FFF2-40B4-BE49-F238E27FC236}">
                      <a16:creationId xmlns:a16="http://schemas.microsoft.com/office/drawing/2014/main" id="{9A3BBD6F-96C2-4FF0-9E6A-D5EBE8681C6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56" name="Group 2155">
                <a:extLst>
                  <a:ext uri="{FF2B5EF4-FFF2-40B4-BE49-F238E27FC236}">
                    <a16:creationId xmlns:a16="http://schemas.microsoft.com/office/drawing/2014/main" id="{256FFC84-F403-49BE-B2F4-4879C8954424}"/>
                  </a:ext>
                </a:extLst>
              </p:cNvPr>
              <p:cNvGrpSpPr/>
              <p:nvPr/>
            </p:nvGrpSpPr>
            <p:grpSpPr>
              <a:xfrm flipH="1">
                <a:off x="666419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06" name="Oval 2205">
                  <a:extLst>
                    <a:ext uri="{FF2B5EF4-FFF2-40B4-BE49-F238E27FC236}">
                      <a16:creationId xmlns:a16="http://schemas.microsoft.com/office/drawing/2014/main" id="{5A2B1620-8A31-4CD8-8F06-FA56A618C8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7" name="Rounded Rectangle 875">
                  <a:extLst>
                    <a:ext uri="{FF2B5EF4-FFF2-40B4-BE49-F238E27FC236}">
                      <a16:creationId xmlns:a16="http://schemas.microsoft.com/office/drawing/2014/main" id="{594C495F-350C-4DA1-B5A2-2049FDD690F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8" name="Rounded Rectangle 876">
                  <a:extLst>
                    <a:ext uri="{FF2B5EF4-FFF2-40B4-BE49-F238E27FC236}">
                      <a16:creationId xmlns:a16="http://schemas.microsoft.com/office/drawing/2014/main" id="{1CCEACE6-0D6A-42F9-8260-17FF37DD9DD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9" name="Rounded Rectangle 877">
                  <a:extLst>
                    <a:ext uri="{FF2B5EF4-FFF2-40B4-BE49-F238E27FC236}">
                      <a16:creationId xmlns:a16="http://schemas.microsoft.com/office/drawing/2014/main" id="{2EA368DB-1792-4D15-B358-F417E26A06E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0" name="Rounded Rectangle 878">
                  <a:extLst>
                    <a:ext uri="{FF2B5EF4-FFF2-40B4-BE49-F238E27FC236}">
                      <a16:creationId xmlns:a16="http://schemas.microsoft.com/office/drawing/2014/main" id="{06BD0496-93C4-441A-ACCC-17246CA1F27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1" name="Rounded Rectangle 879">
                  <a:extLst>
                    <a:ext uri="{FF2B5EF4-FFF2-40B4-BE49-F238E27FC236}">
                      <a16:creationId xmlns:a16="http://schemas.microsoft.com/office/drawing/2014/main" id="{74FD03D1-B0F4-4682-A309-3B2F4F72E36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61" name="Group 2160">
                <a:extLst>
                  <a:ext uri="{FF2B5EF4-FFF2-40B4-BE49-F238E27FC236}">
                    <a16:creationId xmlns:a16="http://schemas.microsoft.com/office/drawing/2014/main" id="{20BCE1FB-8080-43D8-8BC1-D350137DC0C6}"/>
                  </a:ext>
                </a:extLst>
              </p:cNvPr>
              <p:cNvGrpSpPr/>
              <p:nvPr/>
            </p:nvGrpSpPr>
            <p:grpSpPr>
              <a:xfrm flipH="1">
                <a:off x="704846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76" name="Oval 2175">
                  <a:extLst>
                    <a:ext uri="{FF2B5EF4-FFF2-40B4-BE49-F238E27FC236}">
                      <a16:creationId xmlns:a16="http://schemas.microsoft.com/office/drawing/2014/main" id="{F2D04B48-CBC9-41F2-A2D3-6B6717655C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7" name="Rounded Rectangle 845">
                  <a:extLst>
                    <a:ext uri="{FF2B5EF4-FFF2-40B4-BE49-F238E27FC236}">
                      <a16:creationId xmlns:a16="http://schemas.microsoft.com/office/drawing/2014/main" id="{4D46FCF3-EE65-4E36-95C0-A3CB48D8DE5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8" name="Rounded Rectangle 846">
                  <a:extLst>
                    <a:ext uri="{FF2B5EF4-FFF2-40B4-BE49-F238E27FC236}">
                      <a16:creationId xmlns:a16="http://schemas.microsoft.com/office/drawing/2014/main" id="{F645DF14-5CA9-47C6-88EF-09825C67F4C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9" name="Rounded Rectangle 847">
                  <a:extLst>
                    <a:ext uri="{FF2B5EF4-FFF2-40B4-BE49-F238E27FC236}">
                      <a16:creationId xmlns:a16="http://schemas.microsoft.com/office/drawing/2014/main" id="{6253D356-A9FA-4C44-9DBE-4EC8CE5F4C0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80" name="Rounded Rectangle 848">
                  <a:extLst>
                    <a:ext uri="{FF2B5EF4-FFF2-40B4-BE49-F238E27FC236}">
                      <a16:creationId xmlns:a16="http://schemas.microsoft.com/office/drawing/2014/main" id="{72AE22B8-9976-4104-9265-618351018DC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81" name="Rounded Rectangle 849">
                  <a:extLst>
                    <a:ext uri="{FF2B5EF4-FFF2-40B4-BE49-F238E27FC236}">
                      <a16:creationId xmlns:a16="http://schemas.microsoft.com/office/drawing/2014/main" id="{4B430CCF-C30D-42C5-AF3C-E1343D50BDC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62" name="Group 2161">
                <a:extLst>
                  <a:ext uri="{FF2B5EF4-FFF2-40B4-BE49-F238E27FC236}">
                    <a16:creationId xmlns:a16="http://schemas.microsoft.com/office/drawing/2014/main" id="{7B9B1E75-345F-4B39-938C-A86A8BFA25EF}"/>
                  </a:ext>
                </a:extLst>
              </p:cNvPr>
              <p:cNvGrpSpPr/>
              <p:nvPr/>
            </p:nvGrpSpPr>
            <p:grpSpPr>
              <a:xfrm flipH="1">
                <a:off x="743274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70" name="Oval 2169">
                  <a:extLst>
                    <a:ext uri="{FF2B5EF4-FFF2-40B4-BE49-F238E27FC236}">
                      <a16:creationId xmlns:a16="http://schemas.microsoft.com/office/drawing/2014/main" id="{84A33299-E0C5-4ED2-9F18-84AF8E5DC8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1" name="Rounded Rectangle 839">
                  <a:extLst>
                    <a:ext uri="{FF2B5EF4-FFF2-40B4-BE49-F238E27FC236}">
                      <a16:creationId xmlns:a16="http://schemas.microsoft.com/office/drawing/2014/main" id="{A46289AF-0462-46A6-839E-AB342580387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2" name="Rounded Rectangle 840">
                  <a:extLst>
                    <a:ext uri="{FF2B5EF4-FFF2-40B4-BE49-F238E27FC236}">
                      <a16:creationId xmlns:a16="http://schemas.microsoft.com/office/drawing/2014/main" id="{DD5E08F4-5785-41FC-A4B1-3F2F7DD1FC8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3" name="Rounded Rectangle 841">
                  <a:extLst>
                    <a:ext uri="{FF2B5EF4-FFF2-40B4-BE49-F238E27FC236}">
                      <a16:creationId xmlns:a16="http://schemas.microsoft.com/office/drawing/2014/main" id="{A81351AD-CC24-42F0-A987-CB5CEA1B618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4" name="Rounded Rectangle 842">
                  <a:extLst>
                    <a:ext uri="{FF2B5EF4-FFF2-40B4-BE49-F238E27FC236}">
                      <a16:creationId xmlns:a16="http://schemas.microsoft.com/office/drawing/2014/main" id="{10AE2F59-B347-4A53-A903-2D83413EADD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5" name="Rounded Rectangle 843">
                  <a:extLst>
                    <a:ext uri="{FF2B5EF4-FFF2-40B4-BE49-F238E27FC236}">
                      <a16:creationId xmlns:a16="http://schemas.microsoft.com/office/drawing/2014/main" id="{E08ACBFB-AEAE-4899-9A05-57AA7461366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163" name="Group 2162">
                <a:extLst>
                  <a:ext uri="{FF2B5EF4-FFF2-40B4-BE49-F238E27FC236}">
                    <a16:creationId xmlns:a16="http://schemas.microsoft.com/office/drawing/2014/main" id="{BA278E4E-2312-47EE-AEF1-CD3C067F79C6}"/>
                  </a:ext>
                </a:extLst>
              </p:cNvPr>
              <p:cNvGrpSpPr/>
              <p:nvPr/>
            </p:nvGrpSpPr>
            <p:grpSpPr>
              <a:xfrm flipH="1">
                <a:off x="782035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64" name="Oval 2163">
                  <a:extLst>
                    <a:ext uri="{FF2B5EF4-FFF2-40B4-BE49-F238E27FC236}">
                      <a16:creationId xmlns:a16="http://schemas.microsoft.com/office/drawing/2014/main" id="{EC1D9350-A16E-45D3-A890-87DA05A116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5" name="Rounded Rectangle 869">
                  <a:extLst>
                    <a:ext uri="{FF2B5EF4-FFF2-40B4-BE49-F238E27FC236}">
                      <a16:creationId xmlns:a16="http://schemas.microsoft.com/office/drawing/2014/main" id="{B35E211A-9E58-45FD-8284-DB05A49C5C9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6" name="Rounded Rectangle 870">
                  <a:extLst>
                    <a:ext uri="{FF2B5EF4-FFF2-40B4-BE49-F238E27FC236}">
                      <a16:creationId xmlns:a16="http://schemas.microsoft.com/office/drawing/2014/main" id="{49BE5DB0-DC25-4A29-A83C-352C92A1F3B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7" name="Rounded Rectangle 871">
                  <a:extLst>
                    <a:ext uri="{FF2B5EF4-FFF2-40B4-BE49-F238E27FC236}">
                      <a16:creationId xmlns:a16="http://schemas.microsoft.com/office/drawing/2014/main" id="{A77295BE-16E0-4729-889E-DCD3AF32C82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8" name="Rounded Rectangle 872">
                  <a:extLst>
                    <a:ext uri="{FF2B5EF4-FFF2-40B4-BE49-F238E27FC236}">
                      <a16:creationId xmlns:a16="http://schemas.microsoft.com/office/drawing/2014/main" id="{6A38A087-3CB5-444C-8DC4-99ED626F60C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9" name="Rounded Rectangle 873">
                  <a:extLst>
                    <a:ext uri="{FF2B5EF4-FFF2-40B4-BE49-F238E27FC236}">
                      <a16:creationId xmlns:a16="http://schemas.microsoft.com/office/drawing/2014/main" id="{7A76F494-C80D-4344-BA07-FFA685E9F9F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76" name="Group 2075">
                <a:extLst>
                  <a:ext uri="{FF2B5EF4-FFF2-40B4-BE49-F238E27FC236}">
                    <a16:creationId xmlns:a16="http://schemas.microsoft.com/office/drawing/2014/main" id="{D5D2D6B3-8BC6-4389-892B-40A972C2C703}"/>
                  </a:ext>
                </a:extLst>
              </p:cNvPr>
              <p:cNvGrpSpPr/>
              <p:nvPr/>
            </p:nvGrpSpPr>
            <p:grpSpPr>
              <a:xfrm flipH="1">
                <a:off x="977511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47" name="Oval 2146">
                  <a:extLst>
                    <a:ext uri="{FF2B5EF4-FFF2-40B4-BE49-F238E27FC236}">
                      <a16:creationId xmlns:a16="http://schemas.microsoft.com/office/drawing/2014/main" id="{A005F49D-9D8F-4D77-971A-C1A24C0476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8" name="Rounded Rectangle 893">
                  <a:extLst>
                    <a:ext uri="{FF2B5EF4-FFF2-40B4-BE49-F238E27FC236}">
                      <a16:creationId xmlns:a16="http://schemas.microsoft.com/office/drawing/2014/main" id="{82621B4B-9669-4157-B4E5-11BEF8183C7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9" name="Rounded Rectangle 894">
                  <a:extLst>
                    <a:ext uri="{FF2B5EF4-FFF2-40B4-BE49-F238E27FC236}">
                      <a16:creationId xmlns:a16="http://schemas.microsoft.com/office/drawing/2014/main" id="{975D4F71-DD42-4D22-9B06-641A80180C3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50" name="Rounded Rectangle 895">
                  <a:extLst>
                    <a:ext uri="{FF2B5EF4-FFF2-40B4-BE49-F238E27FC236}">
                      <a16:creationId xmlns:a16="http://schemas.microsoft.com/office/drawing/2014/main" id="{DF538CCC-8C89-4135-ADE0-88CFE990C80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51" name="Rounded Rectangle 896">
                  <a:extLst>
                    <a:ext uri="{FF2B5EF4-FFF2-40B4-BE49-F238E27FC236}">
                      <a16:creationId xmlns:a16="http://schemas.microsoft.com/office/drawing/2014/main" id="{508FE1CF-6D8B-4023-8372-7B33BAA2526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52" name="Rounded Rectangle 897">
                  <a:extLst>
                    <a:ext uri="{FF2B5EF4-FFF2-40B4-BE49-F238E27FC236}">
                      <a16:creationId xmlns:a16="http://schemas.microsoft.com/office/drawing/2014/main" id="{7889E50D-7F0E-44D2-806C-E9E35163F07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77" name="Group 2076">
                <a:extLst>
                  <a:ext uri="{FF2B5EF4-FFF2-40B4-BE49-F238E27FC236}">
                    <a16:creationId xmlns:a16="http://schemas.microsoft.com/office/drawing/2014/main" id="{A8421180-6473-43CC-82D0-E58D77FE71A7}"/>
                  </a:ext>
                </a:extLst>
              </p:cNvPr>
              <p:cNvGrpSpPr/>
              <p:nvPr/>
            </p:nvGrpSpPr>
            <p:grpSpPr>
              <a:xfrm flipH="1">
                <a:off x="1015938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41" name="Oval 2140">
                  <a:extLst>
                    <a:ext uri="{FF2B5EF4-FFF2-40B4-BE49-F238E27FC236}">
                      <a16:creationId xmlns:a16="http://schemas.microsoft.com/office/drawing/2014/main" id="{97BD2229-3E56-41B4-A2B3-E2FFA2F5FE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2" name="Rounded Rectangle 887">
                  <a:extLst>
                    <a:ext uri="{FF2B5EF4-FFF2-40B4-BE49-F238E27FC236}">
                      <a16:creationId xmlns:a16="http://schemas.microsoft.com/office/drawing/2014/main" id="{067DCE39-517E-44AC-BAD0-3CB0DDAF6D8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3" name="Rounded Rectangle 888">
                  <a:extLst>
                    <a:ext uri="{FF2B5EF4-FFF2-40B4-BE49-F238E27FC236}">
                      <a16:creationId xmlns:a16="http://schemas.microsoft.com/office/drawing/2014/main" id="{8B456095-FD06-4590-83AF-393393805C1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4" name="Rounded Rectangle 889">
                  <a:extLst>
                    <a:ext uri="{FF2B5EF4-FFF2-40B4-BE49-F238E27FC236}">
                      <a16:creationId xmlns:a16="http://schemas.microsoft.com/office/drawing/2014/main" id="{39DA35C9-BFE3-4DC9-AA86-BA4B7044DD2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5" name="Rounded Rectangle 890">
                  <a:extLst>
                    <a:ext uri="{FF2B5EF4-FFF2-40B4-BE49-F238E27FC236}">
                      <a16:creationId xmlns:a16="http://schemas.microsoft.com/office/drawing/2014/main" id="{50FC674C-379E-4028-8A95-899234077F3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6" name="Rounded Rectangle 891">
                  <a:extLst>
                    <a:ext uri="{FF2B5EF4-FFF2-40B4-BE49-F238E27FC236}">
                      <a16:creationId xmlns:a16="http://schemas.microsoft.com/office/drawing/2014/main" id="{6E03E9B5-2C87-493C-A1AB-DC8FE300F30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80" name="Group 2079">
                <a:extLst>
                  <a:ext uri="{FF2B5EF4-FFF2-40B4-BE49-F238E27FC236}">
                    <a16:creationId xmlns:a16="http://schemas.microsoft.com/office/drawing/2014/main" id="{2ED0C377-21B9-45A4-A116-0E985C657BBA}"/>
                  </a:ext>
                </a:extLst>
              </p:cNvPr>
              <p:cNvGrpSpPr/>
              <p:nvPr/>
            </p:nvGrpSpPr>
            <p:grpSpPr>
              <a:xfrm flipH="1">
                <a:off x="823803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23" name="Oval 2122">
                  <a:extLst>
                    <a:ext uri="{FF2B5EF4-FFF2-40B4-BE49-F238E27FC236}">
                      <a16:creationId xmlns:a16="http://schemas.microsoft.com/office/drawing/2014/main" id="{43184AA7-2F91-4465-B4EA-4AF53F0D76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4" name="Rounded Rectangle 869">
                  <a:extLst>
                    <a:ext uri="{FF2B5EF4-FFF2-40B4-BE49-F238E27FC236}">
                      <a16:creationId xmlns:a16="http://schemas.microsoft.com/office/drawing/2014/main" id="{9E89586D-67DD-41CE-B515-3E3F50AB013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5" name="Rounded Rectangle 870">
                  <a:extLst>
                    <a:ext uri="{FF2B5EF4-FFF2-40B4-BE49-F238E27FC236}">
                      <a16:creationId xmlns:a16="http://schemas.microsoft.com/office/drawing/2014/main" id="{99A5C95B-CC8C-48A2-93C4-0B0D72C3E17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6" name="Rounded Rectangle 871">
                  <a:extLst>
                    <a:ext uri="{FF2B5EF4-FFF2-40B4-BE49-F238E27FC236}">
                      <a16:creationId xmlns:a16="http://schemas.microsoft.com/office/drawing/2014/main" id="{70D5AADB-D4A4-4A77-8CE0-A2D5601CF1C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7" name="Rounded Rectangle 872">
                  <a:extLst>
                    <a:ext uri="{FF2B5EF4-FFF2-40B4-BE49-F238E27FC236}">
                      <a16:creationId xmlns:a16="http://schemas.microsoft.com/office/drawing/2014/main" id="{9B2FFCAC-BB3D-4D0F-B956-927FA65AA91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8" name="Rounded Rectangle 873">
                  <a:extLst>
                    <a:ext uri="{FF2B5EF4-FFF2-40B4-BE49-F238E27FC236}">
                      <a16:creationId xmlns:a16="http://schemas.microsoft.com/office/drawing/2014/main" id="{34634A34-3900-4B9F-AE4B-B78AC61F7B5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81" name="Group 2080">
                <a:extLst>
                  <a:ext uri="{FF2B5EF4-FFF2-40B4-BE49-F238E27FC236}">
                    <a16:creationId xmlns:a16="http://schemas.microsoft.com/office/drawing/2014/main" id="{5EA20C75-9202-4F21-B183-5F40AB464EE8}"/>
                  </a:ext>
                </a:extLst>
              </p:cNvPr>
              <p:cNvGrpSpPr/>
              <p:nvPr/>
            </p:nvGrpSpPr>
            <p:grpSpPr>
              <a:xfrm flipH="1">
                <a:off x="862230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17" name="Oval 2116">
                  <a:extLst>
                    <a:ext uri="{FF2B5EF4-FFF2-40B4-BE49-F238E27FC236}">
                      <a16:creationId xmlns:a16="http://schemas.microsoft.com/office/drawing/2014/main" id="{99F059DE-38DD-4EDE-AEC9-32DF6E876B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8" name="Rounded Rectangle 863">
                  <a:extLst>
                    <a:ext uri="{FF2B5EF4-FFF2-40B4-BE49-F238E27FC236}">
                      <a16:creationId xmlns:a16="http://schemas.microsoft.com/office/drawing/2014/main" id="{C972EF82-EEEF-4E04-BB23-AFC56216435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9" name="Rounded Rectangle 864">
                  <a:extLst>
                    <a:ext uri="{FF2B5EF4-FFF2-40B4-BE49-F238E27FC236}">
                      <a16:creationId xmlns:a16="http://schemas.microsoft.com/office/drawing/2014/main" id="{4D225AC8-673F-42DD-9B18-E3E3CC5500A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0" name="Rounded Rectangle 865">
                  <a:extLst>
                    <a:ext uri="{FF2B5EF4-FFF2-40B4-BE49-F238E27FC236}">
                      <a16:creationId xmlns:a16="http://schemas.microsoft.com/office/drawing/2014/main" id="{2CC7E07E-264E-4354-B5AE-515ADC403FC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1" name="Rounded Rectangle 866">
                  <a:extLst>
                    <a:ext uri="{FF2B5EF4-FFF2-40B4-BE49-F238E27FC236}">
                      <a16:creationId xmlns:a16="http://schemas.microsoft.com/office/drawing/2014/main" id="{EF65293C-3244-4889-8BB9-958C340C7AC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2" name="Rounded Rectangle 867">
                  <a:extLst>
                    <a:ext uri="{FF2B5EF4-FFF2-40B4-BE49-F238E27FC236}">
                      <a16:creationId xmlns:a16="http://schemas.microsoft.com/office/drawing/2014/main" id="{A1A48E63-3A76-4555-975F-1BFC1B6651F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82" name="Group 2081">
                <a:extLst>
                  <a:ext uri="{FF2B5EF4-FFF2-40B4-BE49-F238E27FC236}">
                    <a16:creationId xmlns:a16="http://schemas.microsoft.com/office/drawing/2014/main" id="{3BF14E76-1013-4607-AAB9-B1C0B988F5F8}"/>
                  </a:ext>
                </a:extLst>
              </p:cNvPr>
              <p:cNvGrpSpPr/>
              <p:nvPr/>
            </p:nvGrpSpPr>
            <p:grpSpPr>
              <a:xfrm flipH="1">
                <a:off x="900657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11" name="Oval 2110">
                  <a:extLst>
                    <a:ext uri="{FF2B5EF4-FFF2-40B4-BE49-F238E27FC236}">
                      <a16:creationId xmlns:a16="http://schemas.microsoft.com/office/drawing/2014/main" id="{72555F25-0B80-4DB0-8C77-4811B5D04B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2" name="Rounded Rectangle 857">
                  <a:extLst>
                    <a:ext uri="{FF2B5EF4-FFF2-40B4-BE49-F238E27FC236}">
                      <a16:creationId xmlns:a16="http://schemas.microsoft.com/office/drawing/2014/main" id="{4502F7C1-BE3A-4DFF-B2F3-523BE5A81A1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3" name="Rounded Rectangle 858">
                  <a:extLst>
                    <a:ext uri="{FF2B5EF4-FFF2-40B4-BE49-F238E27FC236}">
                      <a16:creationId xmlns:a16="http://schemas.microsoft.com/office/drawing/2014/main" id="{9F831671-F546-4628-BAC8-2738D79B255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4" name="Rounded Rectangle 859">
                  <a:extLst>
                    <a:ext uri="{FF2B5EF4-FFF2-40B4-BE49-F238E27FC236}">
                      <a16:creationId xmlns:a16="http://schemas.microsoft.com/office/drawing/2014/main" id="{BBA0112E-4274-4275-AE1D-8103EF5445B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5" name="Rounded Rectangle 860">
                  <a:extLst>
                    <a:ext uri="{FF2B5EF4-FFF2-40B4-BE49-F238E27FC236}">
                      <a16:creationId xmlns:a16="http://schemas.microsoft.com/office/drawing/2014/main" id="{A4F2634C-B561-480D-BAAE-8E3BFCFB08E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6" name="Rounded Rectangle 861">
                  <a:extLst>
                    <a:ext uri="{FF2B5EF4-FFF2-40B4-BE49-F238E27FC236}">
                      <a16:creationId xmlns:a16="http://schemas.microsoft.com/office/drawing/2014/main" id="{E9ACDDDA-CFEE-49A2-B2A0-2346BACC980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083" name="Group 2082">
                <a:extLst>
                  <a:ext uri="{FF2B5EF4-FFF2-40B4-BE49-F238E27FC236}">
                    <a16:creationId xmlns:a16="http://schemas.microsoft.com/office/drawing/2014/main" id="{30DE37B0-DED6-41CA-8475-AD74D73F4CDF}"/>
                  </a:ext>
                </a:extLst>
              </p:cNvPr>
              <p:cNvGrpSpPr/>
              <p:nvPr/>
            </p:nvGrpSpPr>
            <p:grpSpPr>
              <a:xfrm flipH="1">
                <a:off x="939084" y="1894014"/>
                <a:ext cx="23067" cy="10520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105" name="Oval 2104">
                  <a:extLst>
                    <a:ext uri="{FF2B5EF4-FFF2-40B4-BE49-F238E27FC236}">
                      <a16:creationId xmlns:a16="http://schemas.microsoft.com/office/drawing/2014/main" id="{01508A35-185A-4A24-BB11-08799AB11A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6" name="Rounded Rectangle 851">
                  <a:extLst>
                    <a:ext uri="{FF2B5EF4-FFF2-40B4-BE49-F238E27FC236}">
                      <a16:creationId xmlns:a16="http://schemas.microsoft.com/office/drawing/2014/main" id="{055328A4-7888-4AE7-8340-A7F3498F435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7" name="Rounded Rectangle 852">
                  <a:extLst>
                    <a:ext uri="{FF2B5EF4-FFF2-40B4-BE49-F238E27FC236}">
                      <a16:creationId xmlns:a16="http://schemas.microsoft.com/office/drawing/2014/main" id="{B0F9B6E2-2FF8-4D5C-A857-D7CEF7CE851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8" name="Rounded Rectangle 853">
                  <a:extLst>
                    <a:ext uri="{FF2B5EF4-FFF2-40B4-BE49-F238E27FC236}">
                      <a16:creationId xmlns:a16="http://schemas.microsoft.com/office/drawing/2014/main" id="{D0C62E6D-A2D9-4D71-ACEE-DB28DA35B7A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9" name="Rounded Rectangle 854">
                  <a:extLst>
                    <a:ext uri="{FF2B5EF4-FFF2-40B4-BE49-F238E27FC236}">
                      <a16:creationId xmlns:a16="http://schemas.microsoft.com/office/drawing/2014/main" id="{9ABA3BD1-24F0-4606-9E69-3B3C4E46BAE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0" name="Rounded Rectangle 855">
                  <a:extLst>
                    <a:ext uri="{FF2B5EF4-FFF2-40B4-BE49-F238E27FC236}">
                      <a16:creationId xmlns:a16="http://schemas.microsoft.com/office/drawing/2014/main" id="{E592DF80-E0C1-4342-A60D-BAC9E84853B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11" name="Group 2310">
                <a:extLst>
                  <a:ext uri="{FF2B5EF4-FFF2-40B4-BE49-F238E27FC236}">
                    <a16:creationId xmlns:a16="http://schemas.microsoft.com/office/drawing/2014/main" id="{056E94FE-6FC7-4141-BE82-F4F5C3D7B217}"/>
                  </a:ext>
                </a:extLst>
              </p:cNvPr>
              <p:cNvGrpSpPr/>
              <p:nvPr/>
            </p:nvGrpSpPr>
            <p:grpSpPr>
              <a:xfrm flipH="1">
                <a:off x="589566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75" name="Oval 2374">
                  <a:extLst>
                    <a:ext uri="{FF2B5EF4-FFF2-40B4-BE49-F238E27FC236}">
                      <a16:creationId xmlns:a16="http://schemas.microsoft.com/office/drawing/2014/main" id="{D6E9C8F6-E677-4109-B881-E6D8CCF9D3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6" name="Rounded Rectangle 887">
                  <a:extLst>
                    <a:ext uri="{FF2B5EF4-FFF2-40B4-BE49-F238E27FC236}">
                      <a16:creationId xmlns:a16="http://schemas.microsoft.com/office/drawing/2014/main" id="{5B921158-1EDE-418C-93C7-476E6617740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7" name="Rounded Rectangle 888">
                  <a:extLst>
                    <a:ext uri="{FF2B5EF4-FFF2-40B4-BE49-F238E27FC236}">
                      <a16:creationId xmlns:a16="http://schemas.microsoft.com/office/drawing/2014/main" id="{21C698CA-F358-4B3E-88E1-9B1B5BA8C04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8" name="Rounded Rectangle 889">
                  <a:extLst>
                    <a:ext uri="{FF2B5EF4-FFF2-40B4-BE49-F238E27FC236}">
                      <a16:creationId xmlns:a16="http://schemas.microsoft.com/office/drawing/2014/main" id="{7B93579D-3275-4C52-857B-839DB26C02E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9" name="Rounded Rectangle 890">
                  <a:extLst>
                    <a:ext uri="{FF2B5EF4-FFF2-40B4-BE49-F238E27FC236}">
                      <a16:creationId xmlns:a16="http://schemas.microsoft.com/office/drawing/2014/main" id="{1946E5B9-4D95-43F1-B2AC-0EDD865D2D0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80" name="Rounded Rectangle 891">
                  <a:extLst>
                    <a:ext uri="{FF2B5EF4-FFF2-40B4-BE49-F238E27FC236}">
                      <a16:creationId xmlns:a16="http://schemas.microsoft.com/office/drawing/2014/main" id="{9A2519B9-C56C-4952-B4AA-94B2CE70025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12" name="Group 2311">
                <a:extLst>
                  <a:ext uri="{FF2B5EF4-FFF2-40B4-BE49-F238E27FC236}">
                    <a16:creationId xmlns:a16="http://schemas.microsoft.com/office/drawing/2014/main" id="{4DB6C5FC-5722-4233-88E8-762B8327EDA4}"/>
                  </a:ext>
                </a:extLst>
              </p:cNvPr>
              <p:cNvGrpSpPr/>
              <p:nvPr/>
            </p:nvGrpSpPr>
            <p:grpSpPr>
              <a:xfrm flipH="1">
                <a:off x="627993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69" name="Oval 2368">
                  <a:extLst>
                    <a:ext uri="{FF2B5EF4-FFF2-40B4-BE49-F238E27FC236}">
                      <a16:creationId xmlns:a16="http://schemas.microsoft.com/office/drawing/2014/main" id="{04372433-1795-480B-BA9A-FDE576F227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0" name="Rounded Rectangle 881">
                  <a:extLst>
                    <a:ext uri="{FF2B5EF4-FFF2-40B4-BE49-F238E27FC236}">
                      <a16:creationId xmlns:a16="http://schemas.microsoft.com/office/drawing/2014/main" id="{95FF85C8-7698-47A7-8185-0CD2B701EF4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1" name="Rounded Rectangle 882">
                  <a:extLst>
                    <a:ext uri="{FF2B5EF4-FFF2-40B4-BE49-F238E27FC236}">
                      <a16:creationId xmlns:a16="http://schemas.microsoft.com/office/drawing/2014/main" id="{A5DC084F-7301-42B2-BAF1-722AF54A7DB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2" name="Rounded Rectangle 883">
                  <a:extLst>
                    <a:ext uri="{FF2B5EF4-FFF2-40B4-BE49-F238E27FC236}">
                      <a16:creationId xmlns:a16="http://schemas.microsoft.com/office/drawing/2014/main" id="{332B57AC-52A0-493D-A65E-57E078E32B3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3" name="Rounded Rectangle 884">
                  <a:extLst>
                    <a:ext uri="{FF2B5EF4-FFF2-40B4-BE49-F238E27FC236}">
                      <a16:creationId xmlns:a16="http://schemas.microsoft.com/office/drawing/2014/main" id="{238F948B-5D69-40DA-ABBA-35AFDDDB03C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4" name="Rounded Rectangle 885">
                  <a:extLst>
                    <a:ext uri="{FF2B5EF4-FFF2-40B4-BE49-F238E27FC236}">
                      <a16:creationId xmlns:a16="http://schemas.microsoft.com/office/drawing/2014/main" id="{15761662-5119-48DB-82E1-0EE64A397D3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13" name="Group 2312">
                <a:extLst>
                  <a:ext uri="{FF2B5EF4-FFF2-40B4-BE49-F238E27FC236}">
                    <a16:creationId xmlns:a16="http://schemas.microsoft.com/office/drawing/2014/main" id="{0B04423F-1442-4EB9-9864-FF44F4557890}"/>
                  </a:ext>
                </a:extLst>
              </p:cNvPr>
              <p:cNvGrpSpPr/>
              <p:nvPr/>
            </p:nvGrpSpPr>
            <p:grpSpPr>
              <a:xfrm flipH="1">
                <a:off x="666419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63" name="Oval 2362">
                  <a:extLst>
                    <a:ext uri="{FF2B5EF4-FFF2-40B4-BE49-F238E27FC236}">
                      <a16:creationId xmlns:a16="http://schemas.microsoft.com/office/drawing/2014/main" id="{E63AD750-31DB-4629-9A24-51B016F970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4" name="Rounded Rectangle 875">
                  <a:extLst>
                    <a:ext uri="{FF2B5EF4-FFF2-40B4-BE49-F238E27FC236}">
                      <a16:creationId xmlns:a16="http://schemas.microsoft.com/office/drawing/2014/main" id="{91BAADFD-5931-4A4F-925E-43AFACB6220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5" name="Rounded Rectangle 876">
                  <a:extLst>
                    <a:ext uri="{FF2B5EF4-FFF2-40B4-BE49-F238E27FC236}">
                      <a16:creationId xmlns:a16="http://schemas.microsoft.com/office/drawing/2014/main" id="{5AE119EA-228B-482F-B234-2CB149F6B91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6" name="Rounded Rectangle 877">
                  <a:extLst>
                    <a:ext uri="{FF2B5EF4-FFF2-40B4-BE49-F238E27FC236}">
                      <a16:creationId xmlns:a16="http://schemas.microsoft.com/office/drawing/2014/main" id="{B755B2F4-38E5-4FBD-A4A0-882D9926616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7" name="Rounded Rectangle 878">
                  <a:extLst>
                    <a:ext uri="{FF2B5EF4-FFF2-40B4-BE49-F238E27FC236}">
                      <a16:creationId xmlns:a16="http://schemas.microsoft.com/office/drawing/2014/main" id="{878B2C59-FDD9-407C-AB15-133414C512A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8" name="Rounded Rectangle 879">
                  <a:extLst>
                    <a:ext uri="{FF2B5EF4-FFF2-40B4-BE49-F238E27FC236}">
                      <a16:creationId xmlns:a16="http://schemas.microsoft.com/office/drawing/2014/main" id="{4F4D66DE-5B83-4F38-8E49-334EFB8C54A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18" name="Group 2317">
                <a:extLst>
                  <a:ext uri="{FF2B5EF4-FFF2-40B4-BE49-F238E27FC236}">
                    <a16:creationId xmlns:a16="http://schemas.microsoft.com/office/drawing/2014/main" id="{94740AEC-7C61-455F-ADC6-BC1E17BEC6DC}"/>
                  </a:ext>
                </a:extLst>
              </p:cNvPr>
              <p:cNvGrpSpPr/>
              <p:nvPr/>
            </p:nvGrpSpPr>
            <p:grpSpPr>
              <a:xfrm flipH="1">
                <a:off x="704846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33" name="Oval 2332">
                  <a:extLst>
                    <a:ext uri="{FF2B5EF4-FFF2-40B4-BE49-F238E27FC236}">
                      <a16:creationId xmlns:a16="http://schemas.microsoft.com/office/drawing/2014/main" id="{86B4D198-A6EA-41DD-8D55-57F78078A6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4" name="Rounded Rectangle 845">
                  <a:extLst>
                    <a:ext uri="{FF2B5EF4-FFF2-40B4-BE49-F238E27FC236}">
                      <a16:creationId xmlns:a16="http://schemas.microsoft.com/office/drawing/2014/main" id="{CB00EE6E-1B03-4040-9D67-F99E0D23374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5" name="Rounded Rectangle 846">
                  <a:extLst>
                    <a:ext uri="{FF2B5EF4-FFF2-40B4-BE49-F238E27FC236}">
                      <a16:creationId xmlns:a16="http://schemas.microsoft.com/office/drawing/2014/main" id="{173F38A6-C57C-4FF3-93A4-2B8A356B14B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6" name="Rounded Rectangle 847">
                  <a:extLst>
                    <a:ext uri="{FF2B5EF4-FFF2-40B4-BE49-F238E27FC236}">
                      <a16:creationId xmlns:a16="http://schemas.microsoft.com/office/drawing/2014/main" id="{0B55C3AA-5765-4EF0-A08C-40210556D4B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7" name="Rounded Rectangle 848">
                  <a:extLst>
                    <a:ext uri="{FF2B5EF4-FFF2-40B4-BE49-F238E27FC236}">
                      <a16:creationId xmlns:a16="http://schemas.microsoft.com/office/drawing/2014/main" id="{197A78AE-1797-4A6A-9E1B-F36A3D87881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8" name="Rounded Rectangle 849">
                  <a:extLst>
                    <a:ext uri="{FF2B5EF4-FFF2-40B4-BE49-F238E27FC236}">
                      <a16:creationId xmlns:a16="http://schemas.microsoft.com/office/drawing/2014/main" id="{CC2E35D7-65A7-4A32-9E55-4F1360C0C25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19" name="Group 2318">
                <a:extLst>
                  <a:ext uri="{FF2B5EF4-FFF2-40B4-BE49-F238E27FC236}">
                    <a16:creationId xmlns:a16="http://schemas.microsoft.com/office/drawing/2014/main" id="{4B9E887A-3492-4625-A8D5-651D4B2AA27A}"/>
                  </a:ext>
                </a:extLst>
              </p:cNvPr>
              <p:cNvGrpSpPr/>
              <p:nvPr/>
            </p:nvGrpSpPr>
            <p:grpSpPr>
              <a:xfrm flipH="1">
                <a:off x="743274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27" name="Oval 2326">
                  <a:extLst>
                    <a:ext uri="{FF2B5EF4-FFF2-40B4-BE49-F238E27FC236}">
                      <a16:creationId xmlns:a16="http://schemas.microsoft.com/office/drawing/2014/main" id="{A99AD899-D60B-4242-B282-A6695ED45A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8" name="Rounded Rectangle 839">
                  <a:extLst>
                    <a:ext uri="{FF2B5EF4-FFF2-40B4-BE49-F238E27FC236}">
                      <a16:creationId xmlns:a16="http://schemas.microsoft.com/office/drawing/2014/main" id="{6409EEBB-6070-41B7-89EC-1252FD10858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9" name="Rounded Rectangle 840">
                  <a:extLst>
                    <a:ext uri="{FF2B5EF4-FFF2-40B4-BE49-F238E27FC236}">
                      <a16:creationId xmlns:a16="http://schemas.microsoft.com/office/drawing/2014/main" id="{C143D277-970E-494E-A61C-8D2D96E4A9B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0" name="Rounded Rectangle 841">
                  <a:extLst>
                    <a:ext uri="{FF2B5EF4-FFF2-40B4-BE49-F238E27FC236}">
                      <a16:creationId xmlns:a16="http://schemas.microsoft.com/office/drawing/2014/main" id="{B891B4B1-B236-455A-87FC-CB0F966260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1" name="Rounded Rectangle 842">
                  <a:extLst>
                    <a:ext uri="{FF2B5EF4-FFF2-40B4-BE49-F238E27FC236}">
                      <a16:creationId xmlns:a16="http://schemas.microsoft.com/office/drawing/2014/main" id="{E3EEAEC0-0AE5-4021-B35D-58080DA5FEE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32" name="Rounded Rectangle 843">
                  <a:extLst>
                    <a:ext uri="{FF2B5EF4-FFF2-40B4-BE49-F238E27FC236}">
                      <a16:creationId xmlns:a16="http://schemas.microsoft.com/office/drawing/2014/main" id="{027C050D-D08C-4A67-821F-B84F1D4305C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20" name="Group 2319">
                <a:extLst>
                  <a:ext uri="{FF2B5EF4-FFF2-40B4-BE49-F238E27FC236}">
                    <a16:creationId xmlns:a16="http://schemas.microsoft.com/office/drawing/2014/main" id="{A4A2A1DC-63AD-4D07-A28C-7E63C83D4A80}"/>
                  </a:ext>
                </a:extLst>
              </p:cNvPr>
              <p:cNvGrpSpPr/>
              <p:nvPr/>
            </p:nvGrpSpPr>
            <p:grpSpPr>
              <a:xfrm flipH="1">
                <a:off x="782035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21" name="Oval 2320">
                  <a:extLst>
                    <a:ext uri="{FF2B5EF4-FFF2-40B4-BE49-F238E27FC236}">
                      <a16:creationId xmlns:a16="http://schemas.microsoft.com/office/drawing/2014/main" id="{ACFC33DA-25D3-460F-B112-1F0BB41452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2" name="Rounded Rectangle 869">
                  <a:extLst>
                    <a:ext uri="{FF2B5EF4-FFF2-40B4-BE49-F238E27FC236}">
                      <a16:creationId xmlns:a16="http://schemas.microsoft.com/office/drawing/2014/main" id="{5DBE0070-6C2F-47E6-9DF7-DC3FB54598D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3" name="Rounded Rectangle 870">
                  <a:extLst>
                    <a:ext uri="{FF2B5EF4-FFF2-40B4-BE49-F238E27FC236}">
                      <a16:creationId xmlns:a16="http://schemas.microsoft.com/office/drawing/2014/main" id="{F75C81F4-5A18-457E-924D-D9CA618142C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4" name="Rounded Rectangle 871">
                  <a:extLst>
                    <a:ext uri="{FF2B5EF4-FFF2-40B4-BE49-F238E27FC236}">
                      <a16:creationId xmlns:a16="http://schemas.microsoft.com/office/drawing/2014/main" id="{821135E3-6E98-439C-9073-42A3FF30FC0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5" name="Rounded Rectangle 872">
                  <a:extLst>
                    <a:ext uri="{FF2B5EF4-FFF2-40B4-BE49-F238E27FC236}">
                      <a16:creationId xmlns:a16="http://schemas.microsoft.com/office/drawing/2014/main" id="{ACAB8930-94EC-44D1-BA2C-2EF738D7776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6" name="Rounded Rectangle 873">
                  <a:extLst>
                    <a:ext uri="{FF2B5EF4-FFF2-40B4-BE49-F238E27FC236}">
                      <a16:creationId xmlns:a16="http://schemas.microsoft.com/office/drawing/2014/main" id="{F290113C-6F46-45C5-B70A-37F9F1A58BD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33" name="Group 2232">
                <a:extLst>
                  <a:ext uri="{FF2B5EF4-FFF2-40B4-BE49-F238E27FC236}">
                    <a16:creationId xmlns:a16="http://schemas.microsoft.com/office/drawing/2014/main" id="{A962BF60-D812-4C08-8013-3ADAB922AC42}"/>
                  </a:ext>
                </a:extLst>
              </p:cNvPr>
              <p:cNvGrpSpPr/>
              <p:nvPr/>
            </p:nvGrpSpPr>
            <p:grpSpPr>
              <a:xfrm flipH="1">
                <a:off x="977511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304" name="Oval 2303">
                  <a:extLst>
                    <a:ext uri="{FF2B5EF4-FFF2-40B4-BE49-F238E27FC236}">
                      <a16:creationId xmlns:a16="http://schemas.microsoft.com/office/drawing/2014/main" id="{4C627D1F-9F99-41FF-BD94-A568A92262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5" name="Rounded Rectangle 893">
                  <a:extLst>
                    <a:ext uri="{FF2B5EF4-FFF2-40B4-BE49-F238E27FC236}">
                      <a16:creationId xmlns:a16="http://schemas.microsoft.com/office/drawing/2014/main" id="{E7244A5C-0916-49E9-BA86-83F162049E9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6" name="Rounded Rectangle 894">
                  <a:extLst>
                    <a:ext uri="{FF2B5EF4-FFF2-40B4-BE49-F238E27FC236}">
                      <a16:creationId xmlns:a16="http://schemas.microsoft.com/office/drawing/2014/main" id="{14B27EA2-F114-4DD9-AF53-C0166E30E76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7" name="Rounded Rectangle 895">
                  <a:extLst>
                    <a:ext uri="{FF2B5EF4-FFF2-40B4-BE49-F238E27FC236}">
                      <a16:creationId xmlns:a16="http://schemas.microsoft.com/office/drawing/2014/main" id="{0008C851-8367-41F8-B899-1359DAF17FF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8" name="Rounded Rectangle 896">
                  <a:extLst>
                    <a:ext uri="{FF2B5EF4-FFF2-40B4-BE49-F238E27FC236}">
                      <a16:creationId xmlns:a16="http://schemas.microsoft.com/office/drawing/2014/main" id="{478A1857-A67B-4214-BD32-3B675EDB985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9" name="Rounded Rectangle 897">
                  <a:extLst>
                    <a:ext uri="{FF2B5EF4-FFF2-40B4-BE49-F238E27FC236}">
                      <a16:creationId xmlns:a16="http://schemas.microsoft.com/office/drawing/2014/main" id="{DD74A0FD-5BEF-4E5D-BCCF-C887CE0F1B0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34" name="Group 2233">
                <a:extLst>
                  <a:ext uri="{FF2B5EF4-FFF2-40B4-BE49-F238E27FC236}">
                    <a16:creationId xmlns:a16="http://schemas.microsoft.com/office/drawing/2014/main" id="{608B40F4-85B6-4D2F-A516-035DD62E2570}"/>
                  </a:ext>
                </a:extLst>
              </p:cNvPr>
              <p:cNvGrpSpPr/>
              <p:nvPr/>
            </p:nvGrpSpPr>
            <p:grpSpPr>
              <a:xfrm flipH="1">
                <a:off x="1015938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298" name="Oval 2297">
                  <a:extLst>
                    <a:ext uri="{FF2B5EF4-FFF2-40B4-BE49-F238E27FC236}">
                      <a16:creationId xmlns:a16="http://schemas.microsoft.com/office/drawing/2014/main" id="{D6118341-B70E-4F6A-90D1-AE5077FEF6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99" name="Rounded Rectangle 887">
                  <a:extLst>
                    <a:ext uri="{FF2B5EF4-FFF2-40B4-BE49-F238E27FC236}">
                      <a16:creationId xmlns:a16="http://schemas.microsoft.com/office/drawing/2014/main" id="{61B6B687-2683-4A64-9BAB-FDAAB2C36F8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0" name="Rounded Rectangle 888">
                  <a:extLst>
                    <a:ext uri="{FF2B5EF4-FFF2-40B4-BE49-F238E27FC236}">
                      <a16:creationId xmlns:a16="http://schemas.microsoft.com/office/drawing/2014/main" id="{D17124AA-9486-475D-B8E3-C3474E9C2B0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1" name="Rounded Rectangle 889">
                  <a:extLst>
                    <a:ext uri="{FF2B5EF4-FFF2-40B4-BE49-F238E27FC236}">
                      <a16:creationId xmlns:a16="http://schemas.microsoft.com/office/drawing/2014/main" id="{83364922-6373-4D5E-887E-33F7B868B33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2" name="Rounded Rectangle 890">
                  <a:extLst>
                    <a:ext uri="{FF2B5EF4-FFF2-40B4-BE49-F238E27FC236}">
                      <a16:creationId xmlns:a16="http://schemas.microsoft.com/office/drawing/2014/main" id="{C1EDDB49-92A7-41FB-A19A-FC673E4F6BA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3" name="Rounded Rectangle 891">
                  <a:extLst>
                    <a:ext uri="{FF2B5EF4-FFF2-40B4-BE49-F238E27FC236}">
                      <a16:creationId xmlns:a16="http://schemas.microsoft.com/office/drawing/2014/main" id="{BE3A9AF4-5F45-44DC-A7C9-6DEEA2FDE78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37" name="Group 2236">
                <a:extLst>
                  <a:ext uri="{FF2B5EF4-FFF2-40B4-BE49-F238E27FC236}">
                    <a16:creationId xmlns:a16="http://schemas.microsoft.com/office/drawing/2014/main" id="{8E932EC2-07A8-4E04-8F6D-A59AF28142D5}"/>
                  </a:ext>
                </a:extLst>
              </p:cNvPr>
              <p:cNvGrpSpPr/>
              <p:nvPr/>
            </p:nvGrpSpPr>
            <p:grpSpPr>
              <a:xfrm flipH="1">
                <a:off x="823803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280" name="Oval 2279">
                  <a:extLst>
                    <a:ext uri="{FF2B5EF4-FFF2-40B4-BE49-F238E27FC236}">
                      <a16:creationId xmlns:a16="http://schemas.microsoft.com/office/drawing/2014/main" id="{CD89113A-A467-4676-A2E7-C4FCE70A84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81" name="Rounded Rectangle 869">
                  <a:extLst>
                    <a:ext uri="{FF2B5EF4-FFF2-40B4-BE49-F238E27FC236}">
                      <a16:creationId xmlns:a16="http://schemas.microsoft.com/office/drawing/2014/main" id="{20AA1825-8DCF-43DE-9573-EDC2F88D9C7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82" name="Rounded Rectangle 870">
                  <a:extLst>
                    <a:ext uri="{FF2B5EF4-FFF2-40B4-BE49-F238E27FC236}">
                      <a16:creationId xmlns:a16="http://schemas.microsoft.com/office/drawing/2014/main" id="{0443F27B-F3C0-4668-988D-674377F73E4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83" name="Rounded Rectangle 871">
                  <a:extLst>
                    <a:ext uri="{FF2B5EF4-FFF2-40B4-BE49-F238E27FC236}">
                      <a16:creationId xmlns:a16="http://schemas.microsoft.com/office/drawing/2014/main" id="{F30A00B3-E0DD-46A7-9DBA-59958811E2C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84" name="Rounded Rectangle 872">
                  <a:extLst>
                    <a:ext uri="{FF2B5EF4-FFF2-40B4-BE49-F238E27FC236}">
                      <a16:creationId xmlns:a16="http://schemas.microsoft.com/office/drawing/2014/main" id="{3233258F-6D3E-4EA2-827C-CB21F7951D1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85" name="Rounded Rectangle 873">
                  <a:extLst>
                    <a:ext uri="{FF2B5EF4-FFF2-40B4-BE49-F238E27FC236}">
                      <a16:creationId xmlns:a16="http://schemas.microsoft.com/office/drawing/2014/main" id="{2249CF03-4118-42A2-9841-B420C056F81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38" name="Group 2237">
                <a:extLst>
                  <a:ext uri="{FF2B5EF4-FFF2-40B4-BE49-F238E27FC236}">
                    <a16:creationId xmlns:a16="http://schemas.microsoft.com/office/drawing/2014/main" id="{B6AB9B63-9A9B-4F01-BD8A-877553BB91F9}"/>
                  </a:ext>
                </a:extLst>
              </p:cNvPr>
              <p:cNvGrpSpPr/>
              <p:nvPr/>
            </p:nvGrpSpPr>
            <p:grpSpPr>
              <a:xfrm flipH="1">
                <a:off x="862230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274" name="Oval 2273">
                  <a:extLst>
                    <a:ext uri="{FF2B5EF4-FFF2-40B4-BE49-F238E27FC236}">
                      <a16:creationId xmlns:a16="http://schemas.microsoft.com/office/drawing/2014/main" id="{9F2DB1F8-4018-43CB-B7B9-6C6D1A0042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5" name="Rounded Rectangle 863">
                  <a:extLst>
                    <a:ext uri="{FF2B5EF4-FFF2-40B4-BE49-F238E27FC236}">
                      <a16:creationId xmlns:a16="http://schemas.microsoft.com/office/drawing/2014/main" id="{80780E22-D3CE-4DF6-8ACD-3CDF6640B7B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6" name="Rounded Rectangle 864">
                  <a:extLst>
                    <a:ext uri="{FF2B5EF4-FFF2-40B4-BE49-F238E27FC236}">
                      <a16:creationId xmlns:a16="http://schemas.microsoft.com/office/drawing/2014/main" id="{BB59F366-5496-4ECA-9D23-ACCEA40842E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7" name="Rounded Rectangle 865">
                  <a:extLst>
                    <a:ext uri="{FF2B5EF4-FFF2-40B4-BE49-F238E27FC236}">
                      <a16:creationId xmlns:a16="http://schemas.microsoft.com/office/drawing/2014/main" id="{E6F5CE50-C23B-422E-8BC0-AB69B54FA7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8" name="Rounded Rectangle 866">
                  <a:extLst>
                    <a:ext uri="{FF2B5EF4-FFF2-40B4-BE49-F238E27FC236}">
                      <a16:creationId xmlns:a16="http://schemas.microsoft.com/office/drawing/2014/main" id="{9EC676A4-2B13-4040-A266-A956003C2AA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9" name="Rounded Rectangle 867">
                  <a:extLst>
                    <a:ext uri="{FF2B5EF4-FFF2-40B4-BE49-F238E27FC236}">
                      <a16:creationId xmlns:a16="http://schemas.microsoft.com/office/drawing/2014/main" id="{E353B623-71E5-4779-94AF-92F87CCDDA4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39" name="Group 2238">
                <a:extLst>
                  <a:ext uri="{FF2B5EF4-FFF2-40B4-BE49-F238E27FC236}">
                    <a16:creationId xmlns:a16="http://schemas.microsoft.com/office/drawing/2014/main" id="{1DCBB18C-5BB8-42DD-BDAE-5B0B5B38FE51}"/>
                  </a:ext>
                </a:extLst>
              </p:cNvPr>
              <p:cNvGrpSpPr/>
              <p:nvPr/>
            </p:nvGrpSpPr>
            <p:grpSpPr>
              <a:xfrm flipH="1">
                <a:off x="900657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268" name="Oval 2267">
                  <a:extLst>
                    <a:ext uri="{FF2B5EF4-FFF2-40B4-BE49-F238E27FC236}">
                      <a16:creationId xmlns:a16="http://schemas.microsoft.com/office/drawing/2014/main" id="{AAEF68E2-E6EB-4B83-9778-2CC6A9A839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9" name="Rounded Rectangle 857">
                  <a:extLst>
                    <a:ext uri="{FF2B5EF4-FFF2-40B4-BE49-F238E27FC236}">
                      <a16:creationId xmlns:a16="http://schemas.microsoft.com/office/drawing/2014/main" id="{20793FE4-4C2A-4FB7-9ABE-AA251891CA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0" name="Rounded Rectangle 858">
                  <a:extLst>
                    <a:ext uri="{FF2B5EF4-FFF2-40B4-BE49-F238E27FC236}">
                      <a16:creationId xmlns:a16="http://schemas.microsoft.com/office/drawing/2014/main" id="{E91CE815-2733-4C80-9FCB-E2930C8186F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1" name="Rounded Rectangle 859">
                  <a:extLst>
                    <a:ext uri="{FF2B5EF4-FFF2-40B4-BE49-F238E27FC236}">
                      <a16:creationId xmlns:a16="http://schemas.microsoft.com/office/drawing/2014/main" id="{433E0BA6-6DBF-4AB2-9034-B1B957CC08E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2" name="Rounded Rectangle 860">
                  <a:extLst>
                    <a:ext uri="{FF2B5EF4-FFF2-40B4-BE49-F238E27FC236}">
                      <a16:creationId xmlns:a16="http://schemas.microsoft.com/office/drawing/2014/main" id="{8B438D8D-8E48-4FD6-8A70-CCB60E03963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73" name="Rounded Rectangle 861">
                  <a:extLst>
                    <a:ext uri="{FF2B5EF4-FFF2-40B4-BE49-F238E27FC236}">
                      <a16:creationId xmlns:a16="http://schemas.microsoft.com/office/drawing/2014/main" id="{FF090EF8-B661-4C65-82D1-A3AB2A312B1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240" name="Group 2239">
                <a:extLst>
                  <a:ext uri="{FF2B5EF4-FFF2-40B4-BE49-F238E27FC236}">
                    <a16:creationId xmlns:a16="http://schemas.microsoft.com/office/drawing/2014/main" id="{99921EDD-05A2-482E-B8F6-A560CC06E94A}"/>
                  </a:ext>
                </a:extLst>
              </p:cNvPr>
              <p:cNvGrpSpPr/>
              <p:nvPr/>
            </p:nvGrpSpPr>
            <p:grpSpPr>
              <a:xfrm flipH="1">
                <a:off x="939084" y="2034294"/>
                <a:ext cx="23067" cy="105200"/>
                <a:chOff x="4160912" y="1186925"/>
                <a:chExt cx="1944216" cy="5070974"/>
              </a:xfrm>
              <a:solidFill>
                <a:srgbClr val="C00000"/>
              </a:solidFill>
            </p:grpSpPr>
            <p:sp>
              <p:nvSpPr>
                <p:cNvPr id="2262" name="Oval 2261">
                  <a:extLst>
                    <a:ext uri="{FF2B5EF4-FFF2-40B4-BE49-F238E27FC236}">
                      <a16:creationId xmlns:a16="http://schemas.microsoft.com/office/drawing/2014/main" id="{A7A80554-2C74-4612-A961-55E045F6F7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3" name="Rounded Rectangle 851">
                  <a:extLst>
                    <a:ext uri="{FF2B5EF4-FFF2-40B4-BE49-F238E27FC236}">
                      <a16:creationId xmlns:a16="http://schemas.microsoft.com/office/drawing/2014/main" id="{8D133BE7-8434-4FD6-9E90-B5CD8B4B978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4" name="Rounded Rectangle 852">
                  <a:extLst>
                    <a:ext uri="{FF2B5EF4-FFF2-40B4-BE49-F238E27FC236}">
                      <a16:creationId xmlns:a16="http://schemas.microsoft.com/office/drawing/2014/main" id="{E0366FD9-9C77-4CC8-91C5-AFBA4CEADF1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5" name="Rounded Rectangle 853">
                  <a:extLst>
                    <a:ext uri="{FF2B5EF4-FFF2-40B4-BE49-F238E27FC236}">
                      <a16:creationId xmlns:a16="http://schemas.microsoft.com/office/drawing/2014/main" id="{ECB996E3-4BC2-4336-AB10-5DE6E51E3DD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6" name="Rounded Rectangle 854">
                  <a:extLst>
                    <a:ext uri="{FF2B5EF4-FFF2-40B4-BE49-F238E27FC236}">
                      <a16:creationId xmlns:a16="http://schemas.microsoft.com/office/drawing/2014/main" id="{F56D0745-F112-4B8E-9A49-ABA75292A66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67" name="Rounded Rectangle 855">
                  <a:extLst>
                    <a:ext uri="{FF2B5EF4-FFF2-40B4-BE49-F238E27FC236}">
                      <a16:creationId xmlns:a16="http://schemas.microsoft.com/office/drawing/2014/main" id="{CCAC13F1-4D95-4B81-9C34-618018B48DB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643" name="Group 8642">
              <a:extLst>
                <a:ext uri="{FF2B5EF4-FFF2-40B4-BE49-F238E27FC236}">
                  <a16:creationId xmlns:a16="http://schemas.microsoft.com/office/drawing/2014/main" id="{2F3B9E44-BAD5-42B4-B9C0-95CE114D69EB}"/>
                </a:ext>
              </a:extLst>
            </p:cNvPr>
            <p:cNvGrpSpPr/>
            <p:nvPr/>
          </p:nvGrpSpPr>
          <p:grpSpPr>
            <a:xfrm>
              <a:off x="2158286" y="1563292"/>
              <a:ext cx="448494" cy="438476"/>
              <a:chOff x="2158286" y="1563292"/>
              <a:chExt cx="448494" cy="438476"/>
            </a:xfrm>
            <a:solidFill>
              <a:schemeClr val="bg1">
                <a:lumMod val="50000"/>
              </a:schemeClr>
            </a:solidFill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5F0A12E-95A4-44B9-8DFF-5B256C64A80B}"/>
                  </a:ext>
                </a:extLst>
              </p:cNvPr>
              <p:cNvSpPr/>
              <p:nvPr/>
            </p:nvSpPr>
            <p:spPr>
              <a:xfrm>
                <a:off x="2158286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2" name="Oval 4961">
                <a:extLst>
                  <a:ext uri="{FF2B5EF4-FFF2-40B4-BE49-F238E27FC236}">
                    <a16:creationId xmlns:a16="http://schemas.microsoft.com/office/drawing/2014/main" id="{8560E028-01FF-4D88-9C31-1A6215A6D609}"/>
                  </a:ext>
                </a:extLst>
              </p:cNvPr>
              <p:cNvSpPr/>
              <p:nvPr/>
            </p:nvSpPr>
            <p:spPr>
              <a:xfrm>
                <a:off x="2223398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3" name="Oval 4962">
                <a:extLst>
                  <a:ext uri="{FF2B5EF4-FFF2-40B4-BE49-F238E27FC236}">
                    <a16:creationId xmlns:a16="http://schemas.microsoft.com/office/drawing/2014/main" id="{58EC6760-393D-4B8C-A466-47D9F42D4B44}"/>
                  </a:ext>
                </a:extLst>
              </p:cNvPr>
              <p:cNvSpPr/>
              <p:nvPr/>
            </p:nvSpPr>
            <p:spPr>
              <a:xfrm>
                <a:off x="2288504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4" name="Oval 4963">
                <a:extLst>
                  <a:ext uri="{FF2B5EF4-FFF2-40B4-BE49-F238E27FC236}">
                    <a16:creationId xmlns:a16="http://schemas.microsoft.com/office/drawing/2014/main" id="{C8191678-2E38-4D82-958C-A88F05F993BE}"/>
                  </a:ext>
                </a:extLst>
              </p:cNvPr>
              <p:cNvSpPr/>
              <p:nvPr/>
            </p:nvSpPr>
            <p:spPr>
              <a:xfrm>
                <a:off x="2353613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5" name="Oval 4964">
                <a:extLst>
                  <a:ext uri="{FF2B5EF4-FFF2-40B4-BE49-F238E27FC236}">
                    <a16:creationId xmlns:a16="http://schemas.microsoft.com/office/drawing/2014/main" id="{D8406CC2-74A3-46E7-A47D-51DE09477AB7}"/>
                  </a:ext>
                </a:extLst>
              </p:cNvPr>
              <p:cNvSpPr/>
              <p:nvPr/>
            </p:nvSpPr>
            <p:spPr>
              <a:xfrm>
                <a:off x="2418725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6" name="Oval 4965">
                <a:extLst>
                  <a:ext uri="{FF2B5EF4-FFF2-40B4-BE49-F238E27FC236}">
                    <a16:creationId xmlns:a16="http://schemas.microsoft.com/office/drawing/2014/main" id="{20EA6FC4-71F1-4092-8822-EFC4C243022B}"/>
                  </a:ext>
                </a:extLst>
              </p:cNvPr>
              <p:cNvSpPr/>
              <p:nvPr/>
            </p:nvSpPr>
            <p:spPr>
              <a:xfrm>
                <a:off x="2483831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67" name="Oval 4966">
                <a:extLst>
                  <a:ext uri="{FF2B5EF4-FFF2-40B4-BE49-F238E27FC236}">
                    <a16:creationId xmlns:a16="http://schemas.microsoft.com/office/drawing/2014/main" id="{FCDB4E52-1527-45DB-BF03-4DA249BB8D2E}"/>
                  </a:ext>
                </a:extLst>
              </p:cNvPr>
              <p:cNvSpPr/>
              <p:nvPr/>
            </p:nvSpPr>
            <p:spPr>
              <a:xfrm>
                <a:off x="2548941" y="1563292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1" name="Oval 4970">
                <a:extLst>
                  <a:ext uri="{FF2B5EF4-FFF2-40B4-BE49-F238E27FC236}">
                    <a16:creationId xmlns:a16="http://schemas.microsoft.com/office/drawing/2014/main" id="{A7CD6254-CAC3-47F7-BCCF-2AFA1549B9AB}"/>
                  </a:ext>
                </a:extLst>
              </p:cNvPr>
              <p:cNvSpPr/>
              <p:nvPr/>
            </p:nvSpPr>
            <p:spPr>
              <a:xfrm>
                <a:off x="2158286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2" name="Oval 4971">
                <a:extLst>
                  <a:ext uri="{FF2B5EF4-FFF2-40B4-BE49-F238E27FC236}">
                    <a16:creationId xmlns:a16="http://schemas.microsoft.com/office/drawing/2014/main" id="{1A268F39-15A6-4481-A46B-372C36E33B3E}"/>
                  </a:ext>
                </a:extLst>
              </p:cNvPr>
              <p:cNvSpPr/>
              <p:nvPr/>
            </p:nvSpPr>
            <p:spPr>
              <a:xfrm>
                <a:off x="2223396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3" name="Oval 4972">
                <a:extLst>
                  <a:ext uri="{FF2B5EF4-FFF2-40B4-BE49-F238E27FC236}">
                    <a16:creationId xmlns:a16="http://schemas.microsoft.com/office/drawing/2014/main" id="{87D3DEDB-D643-4B0F-883B-D9E05679D767}"/>
                  </a:ext>
                </a:extLst>
              </p:cNvPr>
              <p:cNvSpPr/>
              <p:nvPr/>
            </p:nvSpPr>
            <p:spPr>
              <a:xfrm>
                <a:off x="2288505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4" name="Oval 4973">
                <a:extLst>
                  <a:ext uri="{FF2B5EF4-FFF2-40B4-BE49-F238E27FC236}">
                    <a16:creationId xmlns:a16="http://schemas.microsoft.com/office/drawing/2014/main" id="{E976FA0E-0996-41CA-AD2B-EB29608575A4}"/>
                  </a:ext>
                </a:extLst>
              </p:cNvPr>
              <p:cNvSpPr/>
              <p:nvPr/>
            </p:nvSpPr>
            <p:spPr>
              <a:xfrm>
                <a:off x="2353615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5" name="Oval 4974">
                <a:extLst>
                  <a:ext uri="{FF2B5EF4-FFF2-40B4-BE49-F238E27FC236}">
                    <a16:creationId xmlns:a16="http://schemas.microsoft.com/office/drawing/2014/main" id="{A15E1D1A-D576-4692-9DD9-06CA2896D145}"/>
                  </a:ext>
                </a:extLst>
              </p:cNvPr>
              <p:cNvSpPr/>
              <p:nvPr/>
            </p:nvSpPr>
            <p:spPr>
              <a:xfrm>
                <a:off x="2418724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6" name="Oval 4975">
                <a:extLst>
                  <a:ext uri="{FF2B5EF4-FFF2-40B4-BE49-F238E27FC236}">
                    <a16:creationId xmlns:a16="http://schemas.microsoft.com/office/drawing/2014/main" id="{E9A37729-8456-403F-BF45-ADFCAC2940D2}"/>
                  </a:ext>
                </a:extLst>
              </p:cNvPr>
              <p:cNvSpPr/>
              <p:nvPr/>
            </p:nvSpPr>
            <p:spPr>
              <a:xfrm>
                <a:off x="2483834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77" name="Oval 4976">
                <a:extLst>
                  <a:ext uri="{FF2B5EF4-FFF2-40B4-BE49-F238E27FC236}">
                    <a16:creationId xmlns:a16="http://schemas.microsoft.com/office/drawing/2014/main" id="{D3871015-AA2C-49FA-B143-9B302B590158}"/>
                  </a:ext>
                </a:extLst>
              </p:cNvPr>
              <p:cNvSpPr/>
              <p:nvPr/>
            </p:nvSpPr>
            <p:spPr>
              <a:xfrm>
                <a:off x="2548944" y="162673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1" name="Oval 4980">
                <a:extLst>
                  <a:ext uri="{FF2B5EF4-FFF2-40B4-BE49-F238E27FC236}">
                    <a16:creationId xmlns:a16="http://schemas.microsoft.com/office/drawing/2014/main" id="{2AF6D599-9E74-46BD-A42C-2BF6DDA6D260}"/>
                  </a:ext>
                </a:extLst>
              </p:cNvPr>
              <p:cNvSpPr/>
              <p:nvPr/>
            </p:nvSpPr>
            <p:spPr>
              <a:xfrm>
                <a:off x="2158286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2" name="Oval 4981">
                <a:extLst>
                  <a:ext uri="{FF2B5EF4-FFF2-40B4-BE49-F238E27FC236}">
                    <a16:creationId xmlns:a16="http://schemas.microsoft.com/office/drawing/2014/main" id="{23742720-55B9-4322-A6B9-9E74BA7BC775}"/>
                  </a:ext>
                </a:extLst>
              </p:cNvPr>
              <p:cNvSpPr/>
              <p:nvPr/>
            </p:nvSpPr>
            <p:spPr>
              <a:xfrm>
                <a:off x="2223396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3" name="Oval 4982">
                <a:extLst>
                  <a:ext uri="{FF2B5EF4-FFF2-40B4-BE49-F238E27FC236}">
                    <a16:creationId xmlns:a16="http://schemas.microsoft.com/office/drawing/2014/main" id="{5FEF9547-F5B5-47E7-89F5-42FDB7EEC71F}"/>
                  </a:ext>
                </a:extLst>
              </p:cNvPr>
              <p:cNvSpPr/>
              <p:nvPr/>
            </p:nvSpPr>
            <p:spPr>
              <a:xfrm>
                <a:off x="2288505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4" name="Oval 4983">
                <a:extLst>
                  <a:ext uri="{FF2B5EF4-FFF2-40B4-BE49-F238E27FC236}">
                    <a16:creationId xmlns:a16="http://schemas.microsoft.com/office/drawing/2014/main" id="{8053F1DB-0BAE-4F87-AF9B-A672D9930E16}"/>
                  </a:ext>
                </a:extLst>
              </p:cNvPr>
              <p:cNvSpPr/>
              <p:nvPr/>
            </p:nvSpPr>
            <p:spPr>
              <a:xfrm>
                <a:off x="2353615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5" name="Oval 4984">
                <a:extLst>
                  <a:ext uri="{FF2B5EF4-FFF2-40B4-BE49-F238E27FC236}">
                    <a16:creationId xmlns:a16="http://schemas.microsoft.com/office/drawing/2014/main" id="{BA977BF3-6C04-4ADD-9827-F4636D6BD6B3}"/>
                  </a:ext>
                </a:extLst>
              </p:cNvPr>
              <p:cNvSpPr/>
              <p:nvPr/>
            </p:nvSpPr>
            <p:spPr>
              <a:xfrm>
                <a:off x="2418724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6" name="Oval 4985">
                <a:extLst>
                  <a:ext uri="{FF2B5EF4-FFF2-40B4-BE49-F238E27FC236}">
                    <a16:creationId xmlns:a16="http://schemas.microsoft.com/office/drawing/2014/main" id="{7EC4BCCE-E472-45DE-820A-016BF2D9C79D}"/>
                  </a:ext>
                </a:extLst>
              </p:cNvPr>
              <p:cNvSpPr/>
              <p:nvPr/>
            </p:nvSpPr>
            <p:spPr>
              <a:xfrm>
                <a:off x="2483834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87" name="Oval 4986">
                <a:extLst>
                  <a:ext uri="{FF2B5EF4-FFF2-40B4-BE49-F238E27FC236}">
                    <a16:creationId xmlns:a16="http://schemas.microsoft.com/office/drawing/2014/main" id="{592442A9-B308-48F8-B3F4-4DDFC61F25AE}"/>
                  </a:ext>
                </a:extLst>
              </p:cNvPr>
              <p:cNvSpPr/>
              <p:nvPr/>
            </p:nvSpPr>
            <p:spPr>
              <a:xfrm>
                <a:off x="2548944" y="169017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1" name="Oval 4990">
                <a:extLst>
                  <a:ext uri="{FF2B5EF4-FFF2-40B4-BE49-F238E27FC236}">
                    <a16:creationId xmlns:a16="http://schemas.microsoft.com/office/drawing/2014/main" id="{934DD98C-B1FF-4C37-A951-780B57BA2C74}"/>
                  </a:ext>
                </a:extLst>
              </p:cNvPr>
              <p:cNvSpPr/>
              <p:nvPr/>
            </p:nvSpPr>
            <p:spPr>
              <a:xfrm>
                <a:off x="2158286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2" name="Oval 4991">
                <a:extLst>
                  <a:ext uri="{FF2B5EF4-FFF2-40B4-BE49-F238E27FC236}">
                    <a16:creationId xmlns:a16="http://schemas.microsoft.com/office/drawing/2014/main" id="{889AE84F-2370-4BFD-BC6C-847DD1279F74}"/>
                  </a:ext>
                </a:extLst>
              </p:cNvPr>
              <p:cNvSpPr/>
              <p:nvPr/>
            </p:nvSpPr>
            <p:spPr>
              <a:xfrm>
                <a:off x="2223396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3" name="Oval 4992">
                <a:extLst>
                  <a:ext uri="{FF2B5EF4-FFF2-40B4-BE49-F238E27FC236}">
                    <a16:creationId xmlns:a16="http://schemas.microsoft.com/office/drawing/2014/main" id="{E7B5D1CE-8391-40B3-B2CE-5D124FBD1E1A}"/>
                  </a:ext>
                </a:extLst>
              </p:cNvPr>
              <p:cNvSpPr/>
              <p:nvPr/>
            </p:nvSpPr>
            <p:spPr>
              <a:xfrm>
                <a:off x="2288505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4" name="Oval 4993">
                <a:extLst>
                  <a:ext uri="{FF2B5EF4-FFF2-40B4-BE49-F238E27FC236}">
                    <a16:creationId xmlns:a16="http://schemas.microsoft.com/office/drawing/2014/main" id="{93051F3E-7B30-4C42-AEEA-8196B41ED9CF}"/>
                  </a:ext>
                </a:extLst>
              </p:cNvPr>
              <p:cNvSpPr/>
              <p:nvPr/>
            </p:nvSpPr>
            <p:spPr>
              <a:xfrm>
                <a:off x="2353615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5" name="Oval 4994">
                <a:extLst>
                  <a:ext uri="{FF2B5EF4-FFF2-40B4-BE49-F238E27FC236}">
                    <a16:creationId xmlns:a16="http://schemas.microsoft.com/office/drawing/2014/main" id="{B53DE0BA-2A3D-4066-8279-A6E754281571}"/>
                  </a:ext>
                </a:extLst>
              </p:cNvPr>
              <p:cNvSpPr/>
              <p:nvPr/>
            </p:nvSpPr>
            <p:spPr>
              <a:xfrm>
                <a:off x="2418724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6" name="Oval 4995">
                <a:extLst>
                  <a:ext uri="{FF2B5EF4-FFF2-40B4-BE49-F238E27FC236}">
                    <a16:creationId xmlns:a16="http://schemas.microsoft.com/office/drawing/2014/main" id="{E4AEE8DB-B15B-4CB6-BB08-95BD0903D9FC}"/>
                  </a:ext>
                </a:extLst>
              </p:cNvPr>
              <p:cNvSpPr/>
              <p:nvPr/>
            </p:nvSpPr>
            <p:spPr>
              <a:xfrm>
                <a:off x="2483834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97" name="Oval 4996">
                <a:extLst>
                  <a:ext uri="{FF2B5EF4-FFF2-40B4-BE49-F238E27FC236}">
                    <a16:creationId xmlns:a16="http://schemas.microsoft.com/office/drawing/2014/main" id="{D3F2C685-2DFB-4670-8C18-27C5544A28B0}"/>
                  </a:ext>
                </a:extLst>
              </p:cNvPr>
              <p:cNvSpPr/>
              <p:nvPr/>
            </p:nvSpPr>
            <p:spPr>
              <a:xfrm>
                <a:off x="2548944" y="175361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1" name="Oval 5000">
                <a:extLst>
                  <a:ext uri="{FF2B5EF4-FFF2-40B4-BE49-F238E27FC236}">
                    <a16:creationId xmlns:a16="http://schemas.microsoft.com/office/drawing/2014/main" id="{65BBC2E0-1E23-46D2-867C-7E7209A41BE9}"/>
                  </a:ext>
                </a:extLst>
              </p:cNvPr>
              <p:cNvSpPr/>
              <p:nvPr/>
            </p:nvSpPr>
            <p:spPr>
              <a:xfrm>
                <a:off x="2158286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2" name="Oval 5001">
                <a:extLst>
                  <a:ext uri="{FF2B5EF4-FFF2-40B4-BE49-F238E27FC236}">
                    <a16:creationId xmlns:a16="http://schemas.microsoft.com/office/drawing/2014/main" id="{AAC4F998-07B0-41BE-8942-87EA27F806E8}"/>
                  </a:ext>
                </a:extLst>
              </p:cNvPr>
              <p:cNvSpPr/>
              <p:nvPr/>
            </p:nvSpPr>
            <p:spPr>
              <a:xfrm>
                <a:off x="2223396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3" name="Oval 5002">
                <a:extLst>
                  <a:ext uri="{FF2B5EF4-FFF2-40B4-BE49-F238E27FC236}">
                    <a16:creationId xmlns:a16="http://schemas.microsoft.com/office/drawing/2014/main" id="{78952011-6C19-42CC-A9F3-666612452CE5}"/>
                  </a:ext>
                </a:extLst>
              </p:cNvPr>
              <p:cNvSpPr/>
              <p:nvPr/>
            </p:nvSpPr>
            <p:spPr>
              <a:xfrm>
                <a:off x="2288505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4" name="Oval 5003">
                <a:extLst>
                  <a:ext uri="{FF2B5EF4-FFF2-40B4-BE49-F238E27FC236}">
                    <a16:creationId xmlns:a16="http://schemas.microsoft.com/office/drawing/2014/main" id="{238E2792-0A92-489E-8A04-EBB7CAB6A99E}"/>
                  </a:ext>
                </a:extLst>
              </p:cNvPr>
              <p:cNvSpPr/>
              <p:nvPr/>
            </p:nvSpPr>
            <p:spPr>
              <a:xfrm>
                <a:off x="2353615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5" name="Oval 5004">
                <a:extLst>
                  <a:ext uri="{FF2B5EF4-FFF2-40B4-BE49-F238E27FC236}">
                    <a16:creationId xmlns:a16="http://schemas.microsoft.com/office/drawing/2014/main" id="{84DACA6B-6AB2-49E7-B382-422DFAAEDB84}"/>
                  </a:ext>
                </a:extLst>
              </p:cNvPr>
              <p:cNvSpPr/>
              <p:nvPr/>
            </p:nvSpPr>
            <p:spPr>
              <a:xfrm>
                <a:off x="2418724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6" name="Oval 5005">
                <a:extLst>
                  <a:ext uri="{FF2B5EF4-FFF2-40B4-BE49-F238E27FC236}">
                    <a16:creationId xmlns:a16="http://schemas.microsoft.com/office/drawing/2014/main" id="{139D5664-5739-45C3-9126-3D91F81AC6B4}"/>
                  </a:ext>
                </a:extLst>
              </p:cNvPr>
              <p:cNvSpPr/>
              <p:nvPr/>
            </p:nvSpPr>
            <p:spPr>
              <a:xfrm>
                <a:off x="2483834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07" name="Oval 5006">
                <a:extLst>
                  <a:ext uri="{FF2B5EF4-FFF2-40B4-BE49-F238E27FC236}">
                    <a16:creationId xmlns:a16="http://schemas.microsoft.com/office/drawing/2014/main" id="{F03F685D-6869-4C9D-A0D5-E3B059724FB6}"/>
                  </a:ext>
                </a:extLst>
              </p:cNvPr>
              <p:cNvSpPr/>
              <p:nvPr/>
            </p:nvSpPr>
            <p:spPr>
              <a:xfrm>
                <a:off x="2548944" y="181705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1" name="Oval 5010">
                <a:extLst>
                  <a:ext uri="{FF2B5EF4-FFF2-40B4-BE49-F238E27FC236}">
                    <a16:creationId xmlns:a16="http://schemas.microsoft.com/office/drawing/2014/main" id="{C751A7E1-3C14-46EB-9E7B-E6B5DED0E100}"/>
                  </a:ext>
                </a:extLst>
              </p:cNvPr>
              <p:cNvSpPr/>
              <p:nvPr/>
            </p:nvSpPr>
            <p:spPr>
              <a:xfrm>
                <a:off x="2158286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2" name="Oval 5011">
                <a:extLst>
                  <a:ext uri="{FF2B5EF4-FFF2-40B4-BE49-F238E27FC236}">
                    <a16:creationId xmlns:a16="http://schemas.microsoft.com/office/drawing/2014/main" id="{CF3F042A-F55F-4078-BEA4-791D0BD35508}"/>
                  </a:ext>
                </a:extLst>
              </p:cNvPr>
              <p:cNvSpPr/>
              <p:nvPr/>
            </p:nvSpPr>
            <p:spPr>
              <a:xfrm>
                <a:off x="2223396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3" name="Oval 5012">
                <a:extLst>
                  <a:ext uri="{FF2B5EF4-FFF2-40B4-BE49-F238E27FC236}">
                    <a16:creationId xmlns:a16="http://schemas.microsoft.com/office/drawing/2014/main" id="{64B8A14B-28C4-4EF4-AA74-33B0E22BBC72}"/>
                  </a:ext>
                </a:extLst>
              </p:cNvPr>
              <p:cNvSpPr/>
              <p:nvPr/>
            </p:nvSpPr>
            <p:spPr>
              <a:xfrm>
                <a:off x="2288505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4" name="Oval 5013">
                <a:extLst>
                  <a:ext uri="{FF2B5EF4-FFF2-40B4-BE49-F238E27FC236}">
                    <a16:creationId xmlns:a16="http://schemas.microsoft.com/office/drawing/2014/main" id="{FB75BBD5-C585-4273-819B-3A420B5E9D7F}"/>
                  </a:ext>
                </a:extLst>
              </p:cNvPr>
              <p:cNvSpPr/>
              <p:nvPr/>
            </p:nvSpPr>
            <p:spPr>
              <a:xfrm>
                <a:off x="2353615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5" name="Oval 5014">
                <a:extLst>
                  <a:ext uri="{FF2B5EF4-FFF2-40B4-BE49-F238E27FC236}">
                    <a16:creationId xmlns:a16="http://schemas.microsoft.com/office/drawing/2014/main" id="{F5969356-D11C-4D64-9F7F-AEF673A951F1}"/>
                  </a:ext>
                </a:extLst>
              </p:cNvPr>
              <p:cNvSpPr/>
              <p:nvPr/>
            </p:nvSpPr>
            <p:spPr>
              <a:xfrm>
                <a:off x="2418724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6" name="Oval 5015">
                <a:extLst>
                  <a:ext uri="{FF2B5EF4-FFF2-40B4-BE49-F238E27FC236}">
                    <a16:creationId xmlns:a16="http://schemas.microsoft.com/office/drawing/2014/main" id="{A3E2978A-EB47-46CD-A7A5-DA73666A8419}"/>
                  </a:ext>
                </a:extLst>
              </p:cNvPr>
              <p:cNvSpPr/>
              <p:nvPr/>
            </p:nvSpPr>
            <p:spPr>
              <a:xfrm>
                <a:off x="2483834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17" name="Oval 5016">
                <a:extLst>
                  <a:ext uri="{FF2B5EF4-FFF2-40B4-BE49-F238E27FC236}">
                    <a16:creationId xmlns:a16="http://schemas.microsoft.com/office/drawing/2014/main" id="{8145F23A-11C0-4EF2-B06E-6DAB32713D78}"/>
                  </a:ext>
                </a:extLst>
              </p:cNvPr>
              <p:cNvSpPr/>
              <p:nvPr/>
            </p:nvSpPr>
            <p:spPr>
              <a:xfrm>
                <a:off x="2548944" y="1880491"/>
                <a:ext cx="57836" cy="578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1" name="Oval 5020">
                <a:extLst>
                  <a:ext uri="{FF2B5EF4-FFF2-40B4-BE49-F238E27FC236}">
                    <a16:creationId xmlns:a16="http://schemas.microsoft.com/office/drawing/2014/main" id="{0C1A2569-9A0E-4310-9B48-87DF2730C664}"/>
                  </a:ext>
                </a:extLst>
              </p:cNvPr>
              <p:cNvSpPr/>
              <p:nvPr/>
            </p:nvSpPr>
            <p:spPr>
              <a:xfrm>
                <a:off x="2158286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2" name="Oval 5021">
                <a:extLst>
                  <a:ext uri="{FF2B5EF4-FFF2-40B4-BE49-F238E27FC236}">
                    <a16:creationId xmlns:a16="http://schemas.microsoft.com/office/drawing/2014/main" id="{F089B6EB-8EA3-4925-ACE9-AA5FB46B9860}"/>
                  </a:ext>
                </a:extLst>
              </p:cNvPr>
              <p:cNvSpPr/>
              <p:nvPr/>
            </p:nvSpPr>
            <p:spPr>
              <a:xfrm>
                <a:off x="2223396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3" name="Oval 5022">
                <a:extLst>
                  <a:ext uri="{FF2B5EF4-FFF2-40B4-BE49-F238E27FC236}">
                    <a16:creationId xmlns:a16="http://schemas.microsoft.com/office/drawing/2014/main" id="{E5741AF6-106E-4960-B40F-394EF3732BA3}"/>
                  </a:ext>
                </a:extLst>
              </p:cNvPr>
              <p:cNvSpPr/>
              <p:nvPr/>
            </p:nvSpPr>
            <p:spPr>
              <a:xfrm>
                <a:off x="2288505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4" name="Oval 5023">
                <a:extLst>
                  <a:ext uri="{FF2B5EF4-FFF2-40B4-BE49-F238E27FC236}">
                    <a16:creationId xmlns:a16="http://schemas.microsoft.com/office/drawing/2014/main" id="{F68A44C3-497A-4586-9C7D-E78DAD7D8B85}"/>
                  </a:ext>
                </a:extLst>
              </p:cNvPr>
              <p:cNvSpPr/>
              <p:nvPr/>
            </p:nvSpPr>
            <p:spPr>
              <a:xfrm>
                <a:off x="2353615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5" name="Oval 5024">
                <a:extLst>
                  <a:ext uri="{FF2B5EF4-FFF2-40B4-BE49-F238E27FC236}">
                    <a16:creationId xmlns:a16="http://schemas.microsoft.com/office/drawing/2014/main" id="{479C0A3E-0F96-4107-9E0E-6CFE9A510DBC}"/>
                  </a:ext>
                </a:extLst>
              </p:cNvPr>
              <p:cNvSpPr/>
              <p:nvPr/>
            </p:nvSpPr>
            <p:spPr>
              <a:xfrm>
                <a:off x="2418724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6" name="Oval 5025">
                <a:extLst>
                  <a:ext uri="{FF2B5EF4-FFF2-40B4-BE49-F238E27FC236}">
                    <a16:creationId xmlns:a16="http://schemas.microsoft.com/office/drawing/2014/main" id="{10DB8CC8-8E12-4718-AF19-D37DA39DE125}"/>
                  </a:ext>
                </a:extLst>
              </p:cNvPr>
              <p:cNvSpPr/>
              <p:nvPr/>
            </p:nvSpPr>
            <p:spPr>
              <a:xfrm>
                <a:off x="2483834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27" name="Oval 5026">
                <a:extLst>
                  <a:ext uri="{FF2B5EF4-FFF2-40B4-BE49-F238E27FC236}">
                    <a16:creationId xmlns:a16="http://schemas.microsoft.com/office/drawing/2014/main" id="{28118D4B-114C-44FF-8C71-11A6BDB6D111}"/>
                  </a:ext>
                </a:extLst>
              </p:cNvPr>
              <p:cNvSpPr/>
              <p:nvPr/>
            </p:nvSpPr>
            <p:spPr>
              <a:xfrm>
                <a:off x="2548944" y="1943931"/>
                <a:ext cx="57836" cy="578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471" name="Arrow: Bent-Up 5470">
              <a:extLst>
                <a:ext uri="{FF2B5EF4-FFF2-40B4-BE49-F238E27FC236}">
                  <a16:creationId xmlns:a16="http://schemas.microsoft.com/office/drawing/2014/main" id="{40E6C0CD-1115-4B13-949F-8937116FA787}"/>
                </a:ext>
              </a:extLst>
            </p:cNvPr>
            <p:cNvSpPr/>
            <p:nvPr/>
          </p:nvSpPr>
          <p:spPr>
            <a:xfrm rot="16200000" flipH="1">
              <a:off x="1300672" y="1959687"/>
              <a:ext cx="175114" cy="472947"/>
            </a:xfrm>
            <a:prstGeom prst="bentUpArrow">
              <a:avLst>
                <a:gd name="adj1" fmla="val 31736"/>
                <a:gd name="adj2" fmla="val 21810"/>
                <a:gd name="adj3" fmla="val 34733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7" name="Isosceles Triangle 356">
              <a:extLst>
                <a:ext uri="{FF2B5EF4-FFF2-40B4-BE49-F238E27FC236}">
                  <a16:creationId xmlns:a16="http://schemas.microsoft.com/office/drawing/2014/main" id="{95F0CFF1-42C1-4910-B288-F46D5A28E78E}"/>
                </a:ext>
              </a:extLst>
            </p:cNvPr>
            <p:cNvSpPr/>
            <p:nvPr/>
          </p:nvSpPr>
          <p:spPr>
            <a:xfrm rot="5400000">
              <a:off x="987932" y="1730260"/>
              <a:ext cx="484784" cy="15713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11085532-C1AC-46DB-912F-6D366C90CD76}"/>
                </a:ext>
              </a:extLst>
            </p:cNvPr>
            <p:cNvSpPr txBox="1"/>
            <p:nvPr/>
          </p:nvSpPr>
          <p:spPr>
            <a:xfrm>
              <a:off x="539552" y="1016781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Classic</a:t>
              </a:r>
            </a:p>
          </p:txBody>
        </p:sp>
      </p:grpSp>
      <p:grpSp>
        <p:nvGrpSpPr>
          <p:cNvPr id="9267" name="Group 9266">
            <a:extLst>
              <a:ext uri="{FF2B5EF4-FFF2-40B4-BE49-F238E27FC236}">
                <a16:creationId xmlns:a16="http://schemas.microsoft.com/office/drawing/2014/main" id="{A274F8C5-FBEE-4F28-A4D8-015B3D6CE5E7}"/>
              </a:ext>
            </a:extLst>
          </p:cNvPr>
          <p:cNvGrpSpPr/>
          <p:nvPr/>
        </p:nvGrpSpPr>
        <p:grpSpPr>
          <a:xfrm>
            <a:off x="3419874" y="844118"/>
            <a:ext cx="2279219" cy="1643253"/>
            <a:chOff x="3419872" y="844117"/>
            <a:chExt cx="2279219" cy="1643253"/>
          </a:xfrm>
        </p:grpSpPr>
        <p:cxnSp>
          <p:nvCxnSpPr>
            <p:cNvPr id="4947" name="Straight Arrow Connector 4946">
              <a:extLst>
                <a:ext uri="{FF2B5EF4-FFF2-40B4-BE49-F238E27FC236}">
                  <a16:creationId xmlns:a16="http://schemas.microsoft.com/office/drawing/2014/main" id="{97CA1A2F-25EE-46A2-95A2-E9A311604AEB}"/>
                </a:ext>
              </a:extLst>
            </p:cNvPr>
            <p:cNvCxnSpPr>
              <a:cxnSpLocks/>
            </p:cNvCxnSpPr>
            <p:nvPr/>
          </p:nvCxnSpPr>
          <p:spPr>
            <a:xfrm>
              <a:off x="4463530" y="1966694"/>
              <a:ext cx="0" cy="23496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0" name="Straight Arrow Connector 4949">
              <a:extLst>
                <a:ext uri="{FF2B5EF4-FFF2-40B4-BE49-F238E27FC236}">
                  <a16:creationId xmlns:a16="http://schemas.microsoft.com/office/drawing/2014/main" id="{BC5D32A3-1138-488F-B93F-E1C5F44D46A1}"/>
                </a:ext>
              </a:extLst>
            </p:cNvPr>
            <p:cNvCxnSpPr>
              <a:cxnSpLocks/>
            </p:cNvCxnSpPr>
            <p:nvPr/>
          </p:nvCxnSpPr>
          <p:spPr>
            <a:xfrm>
              <a:off x="4594392" y="1966693"/>
              <a:ext cx="0" cy="37311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1" name="Straight Arrow Connector 4950">
              <a:extLst>
                <a:ext uri="{FF2B5EF4-FFF2-40B4-BE49-F238E27FC236}">
                  <a16:creationId xmlns:a16="http://schemas.microsoft.com/office/drawing/2014/main" id="{38A1EA25-816D-4AC2-B449-59421D758FDD}"/>
                </a:ext>
              </a:extLst>
            </p:cNvPr>
            <p:cNvCxnSpPr>
              <a:cxnSpLocks/>
            </p:cNvCxnSpPr>
            <p:nvPr/>
          </p:nvCxnSpPr>
          <p:spPr>
            <a:xfrm>
              <a:off x="4707796" y="1970237"/>
              <a:ext cx="0" cy="517133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9" name="Straight Arrow Connector 5948">
              <a:extLst>
                <a:ext uri="{FF2B5EF4-FFF2-40B4-BE49-F238E27FC236}">
                  <a16:creationId xmlns:a16="http://schemas.microsoft.com/office/drawing/2014/main" id="{5F273A76-B773-4063-BBD0-BFBB4CC09C6A}"/>
                </a:ext>
              </a:extLst>
            </p:cNvPr>
            <p:cNvCxnSpPr>
              <a:cxnSpLocks/>
            </p:cNvCxnSpPr>
            <p:nvPr/>
          </p:nvCxnSpPr>
          <p:spPr>
            <a:xfrm>
              <a:off x="4882424" y="1623439"/>
              <a:ext cx="288032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0" name="Rectangle: Rounded Corners 5949">
              <a:extLst>
                <a:ext uri="{FF2B5EF4-FFF2-40B4-BE49-F238E27FC236}">
                  <a16:creationId xmlns:a16="http://schemas.microsoft.com/office/drawing/2014/main" id="{4223E1F4-EA08-49E4-BDC8-87E0E438A316}"/>
                </a:ext>
              </a:extLst>
            </p:cNvPr>
            <p:cNvSpPr/>
            <p:nvPr/>
          </p:nvSpPr>
          <p:spPr>
            <a:xfrm>
              <a:off x="4299732" y="1346944"/>
              <a:ext cx="401184" cy="5705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951" name="Group 5950">
              <a:extLst>
                <a:ext uri="{FF2B5EF4-FFF2-40B4-BE49-F238E27FC236}">
                  <a16:creationId xmlns:a16="http://schemas.microsoft.com/office/drawing/2014/main" id="{F52BC8CE-6EF2-4C6C-A970-B6D41655A16F}"/>
                </a:ext>
              </a:extLst>
            </p:cNvPr>
            <p:cNvGrpSpPr/>
            <p:nvPr/>
          </p:nvGrpSpPr>
          <p:grpSpPr>
            <a:xfrm>
              <a:off x="3492236" y="1336856"/>
              <a:ext cx="449439" cy="651952"/>
              <a:chOff x="1059358" y="1205453"/>
              <a:chExt cx="370023" cy="536752"/>
            </a:xfrm>
          </p:grpSpPr>
          <p:grpSp>
            <p:nvGrpSpPr>
              <p:cNvPr id="5952" name="Group 5951">
                <a:extLst>
                  <a:ext uri="{FF2B5EF4-FFF2-40B4-BE49-F238E27FC236}">
                    <a16:creationId xmlns:a16="http://schemas.microsoft.com/office/drawing/2014/main" id="{5D9F92EE-0F4F-4990-8E73-8B0ACBB425F2}"/>
                  </a:ext>
                </a:extLst>
              </p:cNvPr>
              <p:cNvGrpSpPr/>
              <p:nvPr/>
            </p:nvGrpSpPr>
            <p:grpSpPr>
              <a:xfrm flipH="1">
                <a:off x="105935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66" name="Oval 6365">
                  <a:extLst>
                    <a:ext uri="{FF2B5EF4-FFF2-40B4-BE49-F238E27FC236}">
                      <a16:creationId xmlns:a16="http://schemas.microsoft.com/office/drawing/2014/main" id="{CDD6EBF1-7862-4513-A354-01E20C992E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7" name="Rounded Rectangle 887">
                  <a:extLst>
                    <a:ext uri="{FF2B5EF4-FFF2-40B4-BE49-F238E27FC236}">
                      <a16:creationId xmlns:a16="http://schemas.microsoft.com/office/drawing/2014/main" id="{23CC887B-530F-40A0-85AB-D4CCE25D1E4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8" name="Rounded Rectangle 888">
                  <a:extLst>
                    <a:ext uri="{FF2B5EF4-FFF2-40B4-BE49-F238E27FC236}">
                      <a16:creationId xmlns:a16="http://schemas.microsoft.com/office/drawing/2014/main" id="{35746962-465C-4647-A9CD-74DBAA681B6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9" name="Rounded Rectangle 889">
                  <a:extLst>
                    <a:ext uri="{FF2B5EF4-FFF2-40B4-BE49-F238E27FC236}">
                      <a16:creationId xmlns:a16="http://schemas.microsoft.com/office/drawing/2014/main" id="{B30FEA6E-74BA-4161-A878-5817861B8C3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70" name="Rounded Rectangle 890">
                  <a:extLst>
                    <a:ext uri="{FF2B5EF4-FFF2-40B4-BE49-F238E27FC236}">
                      <a16:creationId xmlns:a16="http://schemas.microsoft.com/office/drawing/2014/main" id="{643957D0-02BD-4341-A4A1-6DE4F2BF70D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71" name="Rounded Rectangle 891">
                  <a:extLst>
                    <a:ext uri="{FF2B5EF4-FFF2-40B4-BE49-F238E27FC236}">
                      <a16:creationId xmlns:a16="http://schemas.microsoft.com/office/drawing/2014/main" id="{FB5B93EA-4501-4687-85E5-5FDEB12C60E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3" name="Group 5952">
                <a:extLst>
                  <a:ext uri="{FF2B5EF4-FFF2-40B4-BE49-F238E27FC236}">
                    <a16:creationId xmlns:a16="http://schemas.microsoft.com/office/drawing/2014/main" id="{EBB85428-5ED6-4868-B0C0-A3FE54585949}"/>
                  </a:ext>
                </a:extLst>
              </p:cNvPr>
              <p:cNvGrpSpPr/>
              <p:nvPr/>
            </p:nvGrpSpPr>
            <p:grpSpPr>
              <a:xfrm flipH="1">
                <a:off x="109099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60" name="Oval 6359">
                  <a:extLst>
                    <a:ext uri="{FF2B5EF4-FFF2-40B4-BE49-F238E27FC236}">
                      <a16:creationId xmlns:a16="http://schemas.microsoft.com/office/drawing/2014/main" id="{2980DAF6-70BB-4091-9853-8FFCAE76C1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1" name="Rounded Rectangle 881">
                  <a:extLst>
                    <a:ext uri="{FF2B5EF4-FFF2-40B4-BE49-F238E27FC236}">
                      <a16:creationId xmlns:a16="http://schemas.microsoft.com/office/drawing/2014/main" id="{6E120522-FB1E-4C56-BC32-9DC5D109875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2" name="Rounded Rectangle 882">
                  <a:extLst>
                    <a:ext uri="{FF2B5EF4-FFF2-40B4-BE49-F238E27FC236}">
                      <a16:creationId xmlns:a16="http://schemas.microsoft.com/office/drawing/2014/main" id="{1A9E91B8-5C7B-4A82-B005-0C6E6C360D1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3" name="Rounded Rectangle 883">
                  <a:extLst>
                    <a:ext uri="{FF2B5EF4-FFF2-40B4-BE49-F238E27FC236}">
                      <a16:creationId xmlns:a16="http://schemas.microsoft.com/office/drawing/2014/main" id="{DD2BDB33-7B22-4B03-BD91-D7462893785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4" name="Rounded Rectangle 884">
                  <a:extLst>
                    <a:ext uri="{FF2B5EF4-FFF2-40B4-BE49-F238E27FC236}">
                      <a16:creationId xmlns:a16="http://schemas.microsoft.com/office/drawing/2014/main" id="{7E5A0F23-91FA-42A9-AA7A-FBAD7065F8E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65" name="Rounded Rectangle 885">
                  <a:extLst>
                    <a:ext uri="{FF2B5EF4-FFF2-40B4-BE49-F238E27FC236}">
                      <a16:creationId xmlns:a16="http://schemas.microsoft.com/office/drawing/2014/main" id="{AADE1749-A47B-4DC3-A559-B7F8384ED90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4" name="Group 5953">
                <a:extLst>
                  <a:ext uri="{FF2B5EF4-FFF2-40B4-BE49-F238E27FC236}">
                    <a16:creationId xmlns:a16="http://schemas.microsoft.com/office/drawing/2014/main" id="{F040C65C-01C4-4375-81A0-8A6CD89026CD}"/>
                  </a:ext>
                </a:extLst>
              </p:cNvPr>
              <p:cNvGrpSpPr/>
              <p:nvPr/>
            </p:nvGrpSpPr>
            <p:grpSpPr>
              <a:xfrm flipH="1">
                <a:off x="1122631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54" name="Oval 6353">
                  <a:extLst>
                    <a:ext uri="{FF2B5EF4-FFF2-40B4-BE49-F238E27FC236}">
                      <a16:creationId xmlns:a16="http://schemas.microsoft.com/office/drawing/2014/main" id="{974F8467-A239-4763-9DB0-E720C7C7DF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5" name="Rounded Rectangle 875">
                  <a:extLst>
                    <a:ext uri="{FF2B5EF4-FFF2-40B4-BE49-F238E27FC236}">
                      <a16:creationId xmlns:a16="http://schemas.microsoft.com/office/drawing/2014/main" id="{E585711B-229A-4632-9C59-5ED9B1DE00B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6" name="Rounded Rectangle 876">
                  <a:extLst>
                    <a:ext uri="{FF2B5EF4-FFF2-40B4-BE49-F238E27FC236}">
                      <a16:creationId xmlns:a16="http://schemas.microsoft.com/office/drawing/2014/main" id="{706941ED-C5DF-4FDA-962A-092B8F87A92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7" name="Rounded Rectangle 877">
                  <a:extLst>
                    <a:ext uri="{FF2B5EF4-FFF2-40B4-BE49-F238E27FC236}">
                      <a16:creationId xmlns:a16="http://schemas.microsoft.com/office/drawing/2014/main" id="{5A0A6448-A6BF-445E-853F-5A006A301B7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8" name="Rounded Rectangle 878">
                  <a:extLst>
                    <a:ext uri="{FF2B5EF4-FFF2-40B4-BE49-F238E27FC236}">
                      <a16:creationId xmlns:a16="http://schemas.microsoft.com/office/drawing/2014/main" id="{C59DFCA4-0530-4920-BF23-2F0931ABD48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9" name="Rounded Rectangle 879">
                  <a:extLst>
                    <a:ext uri="{FF2B5EF4-FFF2-40B4-BE49-F238E27FC236}">
                      <a16:creationId xmlns:a16="http://schemas.microsoft.com/office/drawing/2014/main" id="{1BC6821C-CC1B-43A0-8E45-6D93B54773B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5" name="Group 5954">
                <a:extLst>
                  <a:ext uri="{FF2B5EF4-FFF2-40B4-BE49-F238E27FC236}">
                    <a16:creationId xmlns:a16="http://schemas.microsoft.com/office/drawing/2014/main" id="{07A5A7AB-2D66-4712-9EBC-6B35558617E1}"/>
                  </a:ext>
                </a:extLst>
              </p:cNvPr>
              <p:cNvGrpSpPr/>
              <p:nvPr/>
            </p:nvGrpSpPr>
            <p:grpSpPr>
              <a:xfrm flipH="1">
                <a:off x="115426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48" name="Oval 6347">
                  <a:extLst>
                    <a:ext uri="{FF2B5EF4-FFF2-40B4-BE49-F238E27FC236}">
                      <a16:creationId xmlns:a16="http://schemas.microsoft.com/office/drawing/2014/main" id="{623A5E1C-794E-41FB-B65C-ED76896CA2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9" name="Rounded Rectangle 845">
                  <a:extLst>
                    <a:ext uri="{FF2B5EF4-FFF2-40B4-BE49-F238E27FC236}">
                      <a16:creationId xmlns:a16="http://schemas.microsoft.com/office/drawing/2014/main" id="{999504A1-2527-47AE-A19B-B5B0ACB980B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0" name="Rounded Rectangle 846">
                  <a:extLst>
                    <a:ext uri="{FF2B5EF4-FFF2-40B4-BE49-F238E27FC236}">
                      <a16:creationId xmlns:a16="http://schemas.microsoft.com/office/drawing/2014/main" id="{3BC4F93B-28DF-4B79-AD70-ABE4F8A0A25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1" name="Rounded Rectangle 847">
                  <a:extLst>
                    <a:ext uri="{FF2B5EF4-FFF2-40B4-BE49-F238E27FC236}">
                      <a16:creationId xmlns:a16="http://schemas.microsoft.com/office/drawing/2014/main" id="{5ADE8D04-B84D-45BE-B1F7-B61BBF1624B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2" name="Rounded Rectangle 848">
                  <a:extLst>
                    <a:ext uri="{FF2B5EF4-FFF2-40B4-BE49-F238E27FC236}">
                      <a16:creationId xmlns:a16="http://schemas.microsoft.com/office/drawing/2014/main" id="{831AB64E-2CFF-4C3F-93FB-20E6F03E2CC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53" name="Rounded Rectangle 849">
                  <a:extLst>
                    <a:ext uri="{FF2B5EF4-FFF2-40B4-BE49-F238E27FC236}">
                      <a16:creationId xmlns:a16="http://schemas.microsoft.com/office/drawing/2014/main" id="{99AA461F-7779-456F-95F1-530D267810D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6" name="Group 5955">
                <a:extLst>
                  <a:ext uri="{FF2B5EF4-FFF2-40B4-BE49-F238E27FC236}">
                    <a16:creationId xmlns:a16="http://schemas.microsoft.com/office/drawing/2014/main" id="{BD847D38-B06B-4585-B368-DD5334E1B3A5}"/>
                  </a:ext>
                </a:extLst>
              </p:cNvPr>
              <p:cNvGrpSpPr/>
              <p:nvPr/>
            </p:nvGrpSpPr>
            <p:grpSpPr>
              <a:xfrm flipH="1">
                <a:off x="118590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42" name="Oval 6341">
                  <a:extLst>
                    <a:ext uri="{FF2B5EF4-FFF2-40B4-BE49-F238E27FC236}">
                      <a16:creationId xmlns:a16="http://schemas.microsoft.com/office/drawing/2014/main" id="{5F08159C-B8C0-4C9C-B777-70EF28DEB4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3" name="Rounded Rectangle 839">
                  <a:extLst>
                    <a:ext uri="{FF2B5EF4-FFF2-40B4-BE49-F238E27FC236}">
                      <a16:creationId xmlns:a16="http://schemas.microsoft.com/office/drawing/2014/main" id="{93F15D01-5933-484C-A304-6E2604E1C0E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4" name="Rounded Rectangle 840">
                  <a:extLst>
                    <a:ext uri="{FF2B5EF4-FFF2-40B4-BE49-F238E27FC236}">
                      <a16:creationId xmlns:a16="http://schemas.microsoft.com/office/drawing/2014/main" id="{845E2D81-ED87-494A-B8B3-E6FD57E9F3E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5" name="Rounded Rectangle 841">
                  <a:extLst>
                    <a:ext uri="{FF2B5EF4-FFF2-40B4-BE49-F238E27FC236}">
                      <a16:creationId xmlns:a16="http://schemas.microsoft.com/office/drawing/2014/main" id="{86976B18-1271-4EB2-81B2-D5503F3D693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6" name="Rounded Rectangle 842">
                  <a:extLst>
                    <a:ext uri="{FF2B5EF4-FFF2-40B4-BE49-F238E27FC236}">
                      <a16:creationId xmlns:a16="http://schemas.microsoft.com/office/drawing/2014/main" id="{2DF86F25-5926-4559-9BBB-BED551C9CC0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7" name="Rounded Rectangle 843">
                  <a:extLst>
                    <a:ext uri="{FF2B5EF4-FFF2-40B4-BE49-F238E27FC236}">
                      <a16:creationId xmlns:a16="http://schemas.microsoft.com/office/drawing/2014/main" id="{9D2ED3CA-406B-4666-B038-42AE9648D0D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7" name="Group 5956">
                <a:extLst>
                  <a:ext uri="{FF2B5EF4-FFF2-40B4-BE49-F238E27FC236}">
                    <a16:creationId xmlns:a16="http://schemas.microsoft.com/office/drawing/2014/main" id="{5269E635-EDA6-453D-AE7D-B2280EF3BBD1}"/>
                  </a:ext>
                </a:extLst>
              </p:cNvPr>
              <p:cNvGrpSpPr/>
              <p:nvPr/>
            </p:nvGrpSpPr>
            <p:grpSpPr>
              <a:xfrm flipH="1">
                <a:off x="121781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36" name="Oval 6335">
                  <a:extLst>
                    <a:ext uri="{FF2B5EF4-FFF2-40B4-BE49-F238E27FC236}">
                      <a16:creationId xmlns:a16="http://schemas.microsoft.com/office/drawing/2014/main" id="{614FB409-1042-4028-A61E-107CCA877E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7" name="Rounded Rectangle 869">
                  <a:extLst>
                    <a:ext uri="{FF2B5EF4-FFF2-40B4-BE49-F238E27FC236}">
                      <a16:creationId xmlns:a16="http://schemas.microsoft.com/office/drawing/2014/main" id="{4436AB58-1123-44C6-BD08-BB0DF4A8B09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8" name="Rounded Rectangle 870">
                  <a:extLst>
                    <a:ext uri="{FF2B5EF4-FFF2-40B4-BE49-F238E27FC236}">
                      <a16:creationId xmlns:a16="http://schemas.microsoft.com/office/drawing/2014/main" id="{B0BF035D-2DE2-4EAF-AE71-58FDBC14606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9" name="Rounded Rectangle 871">
                  <a:extLst>
                    <a:ext uri="{FF2B5EF4-FFF2-40B4-BE49-F238E27FC236}">
                      <a16:creationId xmlns:a16="http://schemas.microsoft.com/office/drawing/2014/main" id="{22F6CD05-B86E-4F87-8B09-BC3B13D5B6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0" name="Rounded Rectangle 872">
                  <a:extLst>
                    <a:ext uri="{FF2B5EF4-FFF2-40B4-BE49-F238E27FC236}">
                      <a16:creationId xmlns:a16="http://schemas.microsoft.com/office/drawing/2014/main" id="{201E4295-481E-4AC1-A2E2-D1BB6CF069D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41" name="Rounded Rectangle 873">
                  <a:extLst>
                    <a:ext uri="{FF2B5EF4-FFF2-40B4-BE49-F238E27FC236}">
                      <a16:creationId xmlns:a16="http://schemas.microsoft.com/office/drawing/2014/main" id="{B8C81ADD-1251-41AF-8FA7-F82F0691B93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8" name="Group 5957">
                <a:extLst>
                  <a:ext uri="{FF2B5EF4-FFF2-40B4-BE49-F238E27FC236}">
                    <a16:creationId xmlns:a16="http://schemas.microsoft.com/office/drawing/2014/main" id="{22C64595-AFA8-4992-9735-6E5CCDD021FD}"/>
                  </a:ext>
                </a:extLst>
              </p:cNvPr>
              <p:cNvGrpSpPr/>
              <p:nvPr/>
            </p:nvGrpSpPr>
            <p:grpSpPr>
              <a:xfrm flipH="1">
                <a:off x="1378753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30" name="Oval 6329">
                  <a:extLst>
                    <a:ext uri="{FF2B5EF4-FFF2-40B4-BE49-F238E27FC236}">
                      <a16:creationId xmlns:a16="http://schemas.microsoft.com/office/drawing/2014/main" id="{6936F7AF-DE70-457B-89C4-B6792EF6E8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1" name="Rounded Rectangle 893">
                  <a:extLst>
                    <a:ext uri="{FF2B5EF4-FFF2-40B4-BE49-F238E27FC236}">
                      <a16:creationId xmlns:a16="http://schemas.microsoft.com/office/drawing/2014/main" id="{0A1D90EC-3806-4C9A-963F-CF528C04D1A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2" name="Rounded Rectangle 894">
                  <a:extLst>
                    <a:ext uri="{FF2B5EF4-FFF2-40B4-BE49-F238E27FC236}">
                      <a16:creationId xmlns:a16="http://schemas.microsoft.com/office/drawing/2014/main" id="{59101A9A-CDB9-4E1E-9A97-15E867A23F4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3" name="Rounded Rectangle 895">
                  <a:extLst>
                    <a:ext uri="{FF2B5EF4-FFF2-40B4-BE49-F238E27FC236}">
                      <a16:creationId xmlns:a16="http://schemas.microsoft.com/office/drawing/2014/main" id="{CBA729A4-2CC0-426D-B9FA-73022F72546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4" name="Rounded Rectangle 896">
                  <a:extLst>
                    <a:ext uri="{FF2B5EF4-FFF2-40B4-BE49-F238E27FC236}">
                      <a16:creationId xmlns:a16="http://schemas.microsoft.com/office/drawing/2014/main" id="{0719D62F-9E5D-4BA3-97FE-11A18706C53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35" name="Rounded Rectangle 897">
                  <a:extLst>
                    <a:ext uri="{FF2B5EF4-FFF2-40B4-BE49-F238E27FC236}">
                      <a16:creationId xmlns:a16="http://schemas.microsoft.com/office/drawing/2014/main" id="{3A269E34-362C-4FCD-9A07-8C550F13A74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59" name="Group 5958">
                <a:extLst>
                  <a:ext uri="{FF2B5EF4-FFF2-40B4-BE49-F238E27FC236}">
                    <a16:creationId xmlns:a16="http://schemas.microsoft.com/office/drawing/2014/main" id="{0A07D746-49F5-4637-8179-DB8EB16CE941}"/>
                  </a:ext>
                </a:extLst>
              </p:cNvPr>
              <p:cNvGrpSpPr/>
              <p:nvPr/>
            </p:nvGrpSpPr>
            <p:grpSpPr>
              <a:xfrm flipH="1">
                <a:off x="1410390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24" name="Oval 6323">
                  <a:extLst>
                    <a:ext uri="{FF2B5EF4-FFF2-40B4-BE49-F238E27FC236}">
                      <a16:creationId xmlns:a16="http://schemas.microsoft.com/office/drawing/2014/main" id="{10B1762B-4388-4F2E-A17D-7ACCB4CBB5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5" name="Rounded Rectangle 887">
                  <a:extLst>
                    <a:ext uri="{FF2B5EF4-FFF2-40B4-BE49-F238E27FC236}">
                      <a16:creationId xmlns:a16="http://schemas.microsoft.com/office/drawing/2014/main" id="{C8430D36-8757-43A6-8E2B-F017CE08FD8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6" name="Rounded Rectangle 888">
                  <a:extLst>
                    <a:ext uri="{FF2B5EF4-FFF2-40B4-BE49-F238E27FC236}">
                      <a16:creationId xmlns:a16="http://schemas.microsoft.com/office/drawing/2014/main" id="{034D50DB-73DE-4F85-86E2-7F383CEF6F0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7" name="Rounded Rectangle 889">
                  <a:extLst>
                    <a:ext uri="{FF2B5EF4-FFF2-40B4-BE49-F238E27FC236}">
                      <a16:creationId xmlns:a16="http://schemas.microsoft.com/office/drawing/2014/main" id="{03BBC251-C6F6-4262-B8D5-3B2DC6B14B8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8" name="Rounded Rectangle 890">
                  <a:extLst>
                    <a:ext uri="{FF2B5EF4-FFF2-40B4-BE49-F238E27FC236}">
                      <a16:creationId xmlns:a16="http://schemas.microsoft.com/office/drawing/2014/main" id="{B0E00825-AD31-4A1F-A56C-9ED988129E6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9" name="Rounded Rectangle 891">
                  <a:extLst>
                    <a:ext uri="{FF2B5EF4-FFF2-40B4-BE49-F238E27FC236}">
                      <a16:creationId xmlns:a16="http://schemas.microsoft.com/office/drawing/2014/main" id="{A9F2D74A-869C-4086-8682-84C99926ABF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0" name="Group 5959">
                <a:extLst>
                  <a:ext uri="{FF2B5EF4-FFF2-40B4-BE49-F238E27FC236}">
                    <a16:creationId xmlns:a16="http://schemas.microsoft.com/office/drawing/2014/main" id="{9B09E6B7-1F19-4FD2-8FD5-AFC5FB76A566}"/>
                  </a:ext>
                </a:extLst>
              </p:cNvPr>
              <p:cNvGrpSpPr/>
              <p:nvPr/>
            </p:nvGrpSpPr>
            <p:grpSpPr>
              <a:xfrm flipH="1">
                <a:off x="125220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18" name="Oval 6317">
                  <a:extLst>
                    <a:ext uri="{FF2B5EF4-FFF2-40B4-BE49-F238E27FC236}">
                      <a16:creationId xmlns:a16="http://schemas.microsoft.com/office/drawing/2014/main" id="{4A7DFB2B-2C94-4219-97C6-57EBA22879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9" name="Rounded Rectangle 869">
                  <a:extLst>
                    <a:ext uri="{FF2B5EF4-FFF2-40B4-BE49-F238E27FC236}">
                      <a16:creationId xmlns:a16="http://schemas.microsoft.com/office/drawing/2014/main" id="{241478AA-8F83-4F94-9F3A-BAE13036338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0" name="Rounded Rectangle 870">
                  <a:extLst>
                    <a:ext uri="{FF2B5EF4-FFF2-40B4-BE49-F238E27FC236}">
                      <a16:creationId xmlns:a16="http://schemas.microsoft.com/office/drawing/2014/main" id="{A5510D48-71C4-46A3-9B7A-289E12C3451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1" name="Rounded Rectangle 871">
                  <a:extLst>
                    <a:ext uri="{FF2B5EF4-FFF2-40B4-BE49-F238E27FC236}">
                      <a16:creationId xmlns:a16="http://schemas.microsoft.com/office/drawing/2014/main" id="{694D4F6B-26EB-49BD-8B5D-DF8884A272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2" name="Rounded Rectangle 872">
                  <a:extLst>
                    <a:ext uri="{FF2B5EF4-FFF2-40B4-BE49-F238E27FC236}">
                      <a16:creationId xmlns:a16="http://schemas.microsoft.com/office/drawing/2014/main" id="{EF47FCC9-2F8E-43A0-A88C-55CDAB48C56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23" name="Rounded Rectangle 873">
                  <a:extLst>
                    <a:ext uri="{FF2B5EF4-FFF2-40B4-BE49-F238E27FC236}">
                      <a16:creationId xmlns:a16="http://schemas.microsoft.com/office/drawing/2014/main" id="{1B0B8095-B085-40A2-843E-2AE272B9E5B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1" name="Group 5960">
                <a:extLst>
                  <a:ext uri="{FF2B5EF4-FFF2-40B4-BE49-F238E27FC236}">
                    <a16:creationId xmlns:a16="http://schemas.microsoft.com/office/drawing/2014/main" id="{BDEC2486-17DD-4E38-9209-AC3D17776BDA}"/>
                  </a:ext>
                </a:extLst>
              </p:cNvPr>
              <p:cNvGrpSpPr/>
              <p:nvPr/>
            </p:nvGrpSpPr>
            <p:grpSpPr>
              <a:xfrm flipH="1">
                <a:off x="1283842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12" name="Oval 6311">
                  <a:extLst>
                    <a:ext uri="{FF2B5EF4-FFF2-40B4-BE49-F238E27FC236}">
                      <a16:creationId xmlns:a16="http://schemas.microsoft.com/office/drawing/2014/main" id="{9C8125D9-9BB0-41F5-9C63-7E9796FA6E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3" name="Rounded Rectangle 863">
                  <a:extLst>
                    <a:ext uri="{FF2B5EF4-FFF2-40B4-BE49-F238E27FC236}">
                      <a16:creationId xmlns:a16="http://schemas.microsoft.com/office/drawing/2014/main" id="{CA8515C9-0BCA-42B9-A364-449945D4D4E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4" name="Rounded Rectangle 864">
                  <a:extLst>
                    <a:ext uri="{FF2B5EF4-FFF2-40B4-BE49-F238E27FC236}">
                      <a16:creationId xmlns:a16="http://schemas.microsoft.com/office/drawing/2014/main" id="{BEFE127B-72CA-4DC8-8463-62C47DF2E2F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5" name="Rounded Rectangle 865">
                  <a:extLst>
                    <a:ext uri="{FF2B5EF4-FFF2-40B4-BE49-F238E27FC236}">
                      <a16:creationId xmlns:a16="http://schemas.microsoft.com/office/drawing/2014/main" id="{209134DC-59E6-4F81-841F-0F1920F30A2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6" name="Rounded Rectangle 866">
                  <a:extLst>
                    <a:ext uri="{FF2B5EF4-FFF2-40B4-BE49-F238E27FC236}">
                      <a16:creationId xmlns:a16="http://schemas.microsoft.com/office/drawing/2014/main" id="{A296A8EA-8B0D-4D24-BCEC-6BE59796FD2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7" name="Rounded Rectangle 867">
                  <a:extLst>
                    <a:ext uri="{FF2B5EF4-FFF2-40B4-BE49-F238E27FC236}">
                      <a16:creationId xmlns:a16="http://schemas.microsoft.com/office/drawing/2014/main" id="{36E10F9D-EB38-4EB4-B17D-41A3DC55EE4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2" name="Group 5961">
                <a:extLst>
                  <a:ext uri="{FF2B5EF4-FFF2-40B4-BE49-F238E27FC236}">
                    <a16:creationId xmlns:a16="http://schemas.microsoft.com/office/drawing/2014/main" id="{5BF24A7F-8F43-44C9-9303-48FB9150181A}"/>
                  </a:ext>
                </a:extLst>
              </p:cNvPr>
              <p:cNvGrpSpPr/>
              <p:nvPr/>
            </p:nvGrpSpPr>
            <p:grpSpPr>
              <a:xfrm flipH="1">
                <a:off x="1315479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06" name="Oval 6305">
                  <a:extLst>
                    <a:ext uri="{FF2B5EF4-FFF2-40B4-BE49-F238E27FC236}">
                      <a16:creationId xmlns:a16="http://schemas.microsoft.com/office/drawing/2014/main" id="{CD6EB9E3-E4AB-440D-84EE-BBB9140A33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7" name="Rounded Rectangle 857">
                  <a:extLst>
                    <a:ext uri="{FF2B5EF4-FFF2-40B4-BE49-F238E27FC236}">
                      <a16:creationId xmlns:a16="http://schemas.microsoft.com/office/drawing/2014/main" id="{964D03D2-7157-49FD-9717-807E5118935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8" name="Rounded Rectangle 858">
                  <a:extLst>
                    <a:ext uri="{FF2B5EF4-FFF2-40B4-BE49-F238E27FC236}">
                      <a16:creationId xmlns:a16="http://schemas.microsoft.com/office/drawing/2014/main" id="{F6A55F8F-356A-4D59-A0F0-8564DC9E366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9" name="Rounded Rectangle 859">
                  <a:extLst>
                    <a:ext uri="{FF2B5EF4-FFF2-40B4-BE49-F238E27FC236}">
                      <a16:creationId xmlns:a16="http://schemas.microsoft.com/office/drawing/2014/main" id="{23F9BA33-B681-47E8-B6F6-FF643F507E6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0" name="Rounded Rectangle 860">
                  <a:extLst>
                    <a:ext uri="{FF2B5EF4-FFF2-40B4-BE49-F238E27FC236}">
                      <a16:creationId xmlns:a16="http://schemas.microsoft.com/office/drawing/2014/main" id="{0B0B029B-6E87-43E5-89E6-0500452EB88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11" name="Rounded Rectangle 861">
                  <a:extLst>
                    <a:ext uri="{FF2B5EF4-FFF2-40B4-BE49-F238E27FC236}">
                      <a16:creationId xmlns:a16="http://schemas.microsoft.com/office/drawing/2014/main" id="{4443728D-302C-460F-8113-9A2F990473E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3" name="Group 5962">
                <a:extLst>
                  <a:ext uri="{FF2B5EF4-FFF2-40B4-BE49-F238E27FC236}">
                    <a16:creationId xmlns:a16="http://schemas.microsoft.com/office/drawing/2014/main" id="{CC622643-989E-48F2-B335-26E14F1A2230}"/>
                  </a:ext>
                </a:extLst>
              </p:cNvPr>
              <p:cNvGrpSpPr/>
              <p:nvPr/>
            </p:nvGrpSpPr>
            <p:grpSpPr>
              <a:xfrm flipH="1">
                <a:off x="134711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300" name="Oval 6299">
                  <a:extLst>
                    <a:ext uri="{FF2B5EF4-FFF2-40B4-BE49-F238E27FC236}">
                      <a16:creationId xmlns:a16="http://schemas.microsoft.com/office/drawing/2014/main" id="{FE95695F-CB09-4ADC-B456-2EFB1804E8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1" name="Rounded Rectangle 851">
                  <a:extLst>
                    <a:ext uri="{FF2B5EF4-FFF2-40B4-BE49-F238E27FC236}">
                      <a16:creationId xmlns:a16="http://schemas.microsoft.com/office/drawing/2014/main" id="{157AD994-4D8A-4F06-998F-F8C51BB9113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2" name="Rounded Rectangle 852">
                  <a:extLst>
                    <a:ext uri="{FF2B5EF4-FFF2-40B4-BE49-F238E27FC236}">
                      <a16:creationId xmlns:a16="http://schemas.microsoft.com/office/drawing/2014/main" id="{CD95D32A-7FC0-41AE-B1A3-5BBC1257488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3" name="Rounded Rectangle 853">
                  <a:extLst>
                    <a:ext uri="{FF2B5EF4-FFF2-40B4-BE49-F238E27FC236}">
                      <a16:creationId xmlns:a16="http://schemas.microsoft.com/office/drawing/2014/main" id="{120DD2F8-B95F-48ED-BB15-D9AC85DD3CC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4" name="Rounded Rectangle 854">
                  <a:extLst>
                    <a:ext uri="{FF2B5EF4-FFF2-40B4-BE49-F238E27FC236}">
                      <a16:creationId xmlns:a16="http://schemas.microsoft.com/office/drawing/2014/main" id="{1BA4B687-1B88-46F0-9211-BF186E77149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05" name="Rounded Rectangle 855">
                  <a:extLst>
                    <a:ext uri="{FF2B5EF4-FFF2-40B4-BE49-F238E27FC236}">
                      <a16:creationId xmlns:a16="http://schemas.microsoft.com/office/drawing/2014/main" id="{11A10951-5634-4AF2-88A6-337CE9A0B06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4" name="Group 5963">
                <a:extLst>
                  <a:ext uri="{FF2B5EF4-FFF2-40B4-BE49-F238E27FC236}">
                    <a16:creationId xmlns:a16="http://schemas.microsoft.com/office/drawing/2014/main" id="{9CCD2E6F-E589-4720-9138-5B68C8463DB0}"/>
                  </a:ext>
                </a:extLst>
              </p:cNvPr>
              <p:cNvGrpSpPr/>
              <p:nvPr/>
            </p:nvGrpSpPr>
            <p:grpSpPr>
              <a:xfrm flipH="1">
                <a:off x="105935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94" name="Oval 6293">
                  <a:extLst>
                    <a:ext uri="{FF2B5EF4-FFF2-40B4-BE49-F238E27FC236}">
                      <a16:creationId xmlns:a16="http://schemas.microsoft.com/office/drawing/2014/main" id="{6D45F394-B8AB-41D5-88B8-DAC7E5FD7C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5" name="Rounded Rectangle 887">
                  <a:extLst>
                    <a:ext uri="{FF2B5EF4-FFF2-40B4-BE49-F238E27FC236}">
                      <a16:creationId xmlns:a16="http://schemas.microsoft.com/office/drawing/2014/main" id="{890D5D3E-A8BD-4049-B0A1-527FF046AF1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6" name="Rounded Rectangle 888">
                  <a:extLst>
                    <a:ext uri="{FF2B5EF4-FFF2-40B4-BE49-F238E27FC236}">
                      <a16:creationId xmlns:a16="http://schemas.microsoft.com/office/drawing/2014/main" id="{AF2B49EA-1664-4154-B418-6D1254CF78E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7" name="Rounded Rectangle 889">
                  <a:extLst>
                    <a:ext uri="{FF2B5EF4-FFF2-40B4-BE49-F238E27FC236}">
                      <a16:creationId xmlns:a16="http://schemas.microsoft.com/office/drawing/2014/main" id="{5015DD08-38EA-46D4-959F-4C98621E8FE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8" name="Rounded Rectangle 890">
                  <a:extLst>
                    <a:ext uri="{FF2B5EF4-FFF2-40B4-BE49-F238E27FC236}">
                      <a16:creationId xmlns:a16="http://schemas.microsoft.com/office/drawing/2014/main" id="{76D6F629-2AB6-4300-A696-5452A4A89EF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9" name="Rounded Rectangle 891">
                  <a:extLst>
                    <a:ext uri="{FF2B5EF4-FFF2-40B4-BE49-F238E27FC236}">
                      <a16:creationId xmlns:a16="http://schemas.microsoft.com/office/drawing/2014/main" id="{5C2EB02D-1EB0-4683-B7C4-55140B85022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5" name="Group 5964">
                <a:extLst>
                  <a:ext uri="{FF2B5EF4-FFF2-40B4-BE49-F238E27FC236}">
                    <a16:creationId xmlns:a16="http://schemas.microsoft.com/office/drawing/2014/main" id="{BC081E3F-9EBA-4617-B2FE-C551C4915971}"/>
                  </a:ext>
                </a:extLst>
              </p:cNvPr>
              <p:cNvGrpSpPr/>
              <p:nvPr/>
            </p:nvGrpSpPr>
            <p:grpSpPr>
              <a:xfrm flipH="1">
                <a:off x="109099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88" name="Oval 6287">
                  <a:extLst>
                    <a:ext uri="{FF2B5EF4-FFF2-40B4-BE49-F238E27FC236}">
                      <a16:creationId xmlns:a16="http://schemas.microsoft.com/office/drawing/2014/main" id="{C95F67DB-6A48-48E2-9EE5-BBFAFB1A12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9" name="Rounded Rectangle 881">
                  <a:extLst>
                    <a:ext uri="{FF2B5EF4-FFF2-40B4-BE49-F238E27FC236}">
                      <a16:creationId xmlns:a16="http://schemas.microsoft.com/office/drawing/2014/main" id="{A4484E17-1188-4F14-B04C-07737CB7695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0" name="Rounded Rectangle 882">
                  <a:extLst>
                    <a:ext uri="{FF2B5EF4-FFF2-40B4-BE49-F238E27FC236}">
                      <a16:creationId xmlns:a16="http://schemas.microsoft.com/office/drawing/2014/main" id="{A0CCD556-46E1-44B1-9EBE-56521B47E9D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1" name="Rounded Rectangle 883">
                  <a:extLst>
                    <a:ext uri="{FF2B5EF4-FFF2-40B4-BE49-F238E27FC236}">
                      <a16:creationId xmlns:a16="http://schemas.microsoft.com/office/drawing/2014/main" id="{B1FD70E3-08A6-4B9A-8B08-2D1D88CE904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2" name="Rounded Rectangle 884">
                  <a:extLst>
                    <a:ext uri="{FF2B5EF4-FFF2-40B4-BE49-F238E27FC236}">
                      <a16:creationId xmlns:a16="http://schemas.microsoft.com/office/drawing/2014/main" id="{845F5336-98EC-436D-8CFB-F501ED4E504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93" name="Rounded Rectangle 885">
                  <a:extLst>
                    <a:ext uri="{FF2B5EF4-FFF2-40B4-BE49-F238E27FC236}">
                      <a16:creationId xmlns:a16="http://schemas.microsoft.com/office/drawing/2014/main" id="{71D72241-91FA-4A32-9C71-F33F595807C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6" name="Group 5965">
                <a:extLst>
                  <a:ext uri="{FF2B5EF4-FFF2-40B4-BE49-F238E27FC236}">
                    <a16:creationId xmlns:a16="http://schemas.microsoft.com/office/drawing/2014/main" id="{D0536D8F-9565-404B-90EB-6209F98CF1CD}"/>
                  </a:ext>
                </a:extLst>
              </p:cNvPr>
              <p:cNvGrpSpPr/>
              <p:nvPr/>
            </p:nvGrpSpPr>
            <p:grpSpPr>
              <a:xfrm flipH="1">
                <a:off x="1122631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82" name="Oval 6281">
                  <a:extLst>
                    <a:ext uri="{FF2B5EF4-FFF2-40B4-BE49-F238E27FC236}">
                      <a16:creationId xmlns:a16="http://schemas.microsoft.com/office/drawing/2014/main" id="{184DA89B-F25B-43BC-8324-E06A35AA2A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3" name="Rounded Rectangle 875">
                  <a:extLst>
                    <a:ext uri="{FF2B5EF4-FFF2-40B4-BE49-F238E27FC236}">
                      <a16:creationId xmlns:a16="http://schemas.microsoft.com/office/drawing/2014/main" id="{5A444899-E685-4E72-A7BE-064E4EABFF0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4" name="Rounded Rectangle 876">
                  <a:extLst>
                    <a:ext uri="{FF2B5EF4-FFF2-40B4-BE49-F238E27FC236}">
                      <a16:creationId xmlns:a16="http://schemas.microsoft.com/office/drawing/2014/main" id="{41FEA5CA-52B3-4E02-92D2-4F95C959954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5" name="Rounded Rectangle 877">
                  <a:extLst>
                    <a:ext uri="{FF2B5EF4-FFF2-40B4-BE49-F238E27FC236}">
                      <a16:creationId xmlns:a16="http://schemas.microsoft.com/office/drawing/2014/main" id="{2ADBD5A2-F075-4573-B918-998AAA3E3EC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6" name="Rounded Rectangle 878">
                  <a:extLst>
                    <a:ext uri="{FF2B5EF4-FFF2-40B4-BE49-F238E27FC236}">
                      <a16:creationId xmlns:a16="http://schemas.microsoft.com/office/drawing/2014/main" id="{2F48C7B6-BB78-4493-8794-A39A57FE504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7" name="Rounded Rectangle 879">
                  <a:extLst>
                    <a:ext uri="{FF2B5EF4-FFF2-40B4-BE49-F238E27FC236}">
                      <a16:creationId xmlns:a16="http://schemas.microsoft.com/office/drawing/2014/main" id="{2F122B0C-78BF-4CC5-AFAC-99753D9A7FA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7" name="Group 5966">
                <a:extLst>
                  <a:ext uri="{FF2B5EF4-FFF2-40B4-BE49-F238E27FC236}">
                    <a16:creationId xmlns:a16="http://schemas.microsoft.com/office/drawing/2014/main" id="{A7D9AF86-8A71-4E0F-A19E-10FB603C044F}"/>
                  </a:ext>
                </a:extLst>
              </p:cNvPr>
              <p:cNvGrpSpPr/>
              <p:nvPr/>
            </p:nvGrpSpPr>
            <p:grpSpPr>
              <a:xfrm flipH="1">
                <a:off x="115426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76" name="Oval 6275">
                  <a:extLst>
                    <a:ext uri="{FF2B5EF4-FFF2-40B4-BE49-F238E27FC236}">
                      <a16:creationId xmlns:a16="http://schemas.microsoft.com/office/drawing/2014/main" id="{2CD01938-6BE1-45ED-B57D-5E8B4DD4F6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7" name="Rounded Rectangle 845">
                  <a:extLst>
                    <a:ext uri="{FF2B5EF4-FFF2-40B4-BE49-F238E27FC236}">
                      <a16:creationId xmlns:a16="http://schemas.microsoft.com/office/drawing/2014/main" id="{BDA99283-9F82-4F7F-A089-2B0FADE26B1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8" name="Rounded Rectangle 846">
                  <a:extLst>
                    <a:ext uri="{FF2B5EF4-FFF2-40B4-BE49-F238E27FC236}">
                      <a16:creationId xmlns:a16="http://schemas.microsoft.com/office/drawing/2014/main" id="{2BC6C4C7-0240-40CB-8250-2B8BD6FA552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9" name="Rounded Rectangle 847">
                  <a:extLst>
                    <a:ext uri="{FF2B5EF4-FFF2-40B4-BE49-F238E27FC236}">
                      <a16:creationId xmlns:a16="http://schemas.microsoft.com/office/drawing/2014/main" id="{F2AB9D37-D5A8-4D3F-A4BD-E38771CA9A8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0" name="Rounded Rectangle 848">
                  <a:extLst>
                    <a:ext uri="{FF2B5EF4-FFF2-40B4-BE49-F238E27FC236}">
                      <a16:creationId xmlns:a16="http://schemas.microsoft.com/office/drawing/2014/main" id="{E6F141E3-405A-423B-A117-3B0220A44CF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81" name="Rounded Rectangle 849">
                  <a:extLst>
                    <a:ext uri="{FF2B5EF4-FFF2-40B4-BE49-F238E27FC236}">
                      <a16:creationId xmlns:a16="http://schemas.microsoft.com/office/drawing/2014/main" id="{E02B760D-315E-4CE3-9F43-4AF6E09385D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8" name="Group 5967">
                <a:extLst>
                  <a:ext uri="{FF2B5EF4-FFF2-40B4-BE49-F238E27FC236}">
                    <a16:creationId xmlns:a16="http://schemas.microsoft.com/office/drawing/2014/main" id="{DC8A1C4A-79FD-4A13-8E2F-8AE979FE29BF}"/>
                  </a:ext>
                </a:extLst>
              </p:cNvPr>
              <p:cNvGrpSpPr/>
              <p:nvPr/>
            </p:nvGrpSpPr>
            <p:grpSpPr>
              <a:xfrm flipH="1">
                <a:off x="118590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70" name="Oval 6269">
                  <a:extLst>
                    <a:ext uri="{FF2B5EF4-FFF2-40B4-BE49-F238E27FC236}">
                      <a16:creationId xmlns:a16="http://schemas.microsoft.com/office/drawing/2014/main" id="{0AE3F4A4-FAA8-4CDB-96CA-0E60E2ABAF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1" name="Rounded Rectangle 839">
                  <a:extLst>
                    <a:ext uri="{FF2B5EF4-FFF2-40B4-BE49-F238E27FC236}">
                      <a16:creationId xmlns:a16="http://schemas.microsoft.com/office/drawing/2014/main" id="{CB0212B6-1150-4CD6-983F-3143C3958E0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2" name="Rounded Rectangle 840">
                  <a:extLst>
                    <a:ext uri="{FF2B5EF4-FFF2-40B4-BE49-F238E27FC236}">
                      <a16:creationId xmlns:a16="http://schemas.microsoft.com/office/drawing/2014/main" id="{68537ED9-88B6-46E5-952A-44B0A9362BE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3" name="Rounded Rectangle 841">
                  <a:extLst>
                    <a:ext uri="{FF2B5EF4-FFF2-40B4-BE49-F238E27FC236}">
                      <a16:creationId xmlns:a16="http://schemas.microsoft.com/office/drawing/2014/main" id="{BDE77E33-11BC-47BD-9B77-D5AB0518190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4" name="Rounded Rectangle 842">
                  <a:extLst>
                    <a:ext uri="{FF2B5EF4-FFF2-40B4-BE49-F238E27FC236}">
                      <a16:creationId xmlns:a16="http://schemas.microsoft.com/office/drawing/2014/main" id="{1E9BEB73-5AF3-437F-AC7D-085B5A00D8F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75" name="Rounded Rectangle 843">
                  <a:extLst>
                    <a:ext uri="{FF2B5EF4-FFF2-40B4-BE49-F238E27FC236}">
                      <a16:creationId xmlns:a16="http://schemas.microsoft.com/office/drawing/2014/main" id="{BAAEA08E-C59D-4498-B16D-E736A789099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69" name="Group 5968">
                <a:extLst>
                  <a:ext uri="{FF2B5EF4-FFF2-40B4-BE49-F238E27FC236}">
                    <a16:creationId xmlns:a16="http://schemas.microsoft.com/office/drawing/2014/main" id="{58614F5D-A916-4B87-BB1C-1069919DDD14}"/>
                  </a:ext>
                </a:extLst>
              </p:cNvPr>
              <p:cNvGrpSpPr/>
              <p:nvPr/>
            </p:nvGrpSpPr>
            <p:grpSpPr>
              <a:xfrm flipH="1">
                <a:off x="121781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64" name="Oval 6263">
                  <a:extLst>
                    <a:ext uri="{FF2B5EF4-FFF2-40B4-BE49-F238E27FC236}">
                      <a16:creationId xmlns:a16="http://schemas.microsoft.com/office/drawing/2014/main" id="{B7D3BBC3-C0B3-49DB-88C6-F03379FF56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5" name="Rounded Rectangle 869">
                  <a:extLst>
                    <a:ext uri="{FF2B5EF4-FFF2-40B4-BE49-F238E27FC236}">
                      <a16:creationId xmlns:a16="http://schemas.microsoft.com/office/drawing/2014/main" id="{8F500D2E-4100-4094-9D8C-6DA1EE84DCC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6" name="Rounded Rectangle 870">
                  <a:extLst>
                    <a:ext uri="{FF2B5EF4-FFF2-40B4-BE49-F238E27FC236}">
                      <a16:creationId xmlns:a16="http://schemas.microsoft.com/office/drawing/2014/main" id="{28D7629C-8FC9-47C2-B7FB-C88015F1F13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7" name="Rounded Rectangle 871">
                  <a:extLst>
                    <a:ext uri="{FF2B5EF4-FFF2-40B4-BE49-F238E27FC236}">
                      <a16:creationId xmlns:a16="http://schemas.microsoft.com/office/drawing/2014/main" id="{1D86BB5F-74C4-464B-8F90-8A28282FD73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8" name="Rounded Rectangle 872">
                  <a:extLst>
                    <a:ext uri="{FF2B5EF4-FFF2-40B4-BE49-F238E27FC236}">
                      <a16:creationId xmlns:a16="http://schemas.microsoft.com/office/drawing/2014/main" id="{ABACE0F0-EE4E-443D-9E6C-AC407E472C1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9" name="Rounded Rectangle 873">
                  <a:extLst>
                    <a:ext uri="{FF2B5EF4-FFF2-40B4-BE49-F238E27FC236}">
                      <a16:creationId xmlns:a16="http://schemas.microsoft.com/office/drawing/2014/main" id="{1C5A5880-62B2-4664-91D5-6DE53A58531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0" name="Group 5969">
                <a:extLst>
                  <a:ext uri="{FF2B5EF4-FFF2-40B4-BE49-F238E27FC236}">
                    <a16:creationId xmlns:a16="http://schemas.microsoft.com/office/drawing/2014/main" id="{646B8C5E-6FDE-4595-8BE8-246661255115}"/>
                  </a:ext>
                </a:extLst>
              </p:cNvPr>
              <p:cNvGrpSpPr/>
              <p:nvPr/>
            </p:nvGrpSpPr>
            <p:grpSpPr>
              <a:xfrm flipH="1">
                <a:off x="1378753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58" name="Oval 6257">
                  <a:extLst>
                    <a:ext uri="{FF2B5EF4-FFF2-40B4-BE49-F238E27FC236}">
                      <a16:creationId xmlns:a16="http://schemas.microsoft.com/office/drawing/2014/main" id="{ED172A3C-DFEC-48E0-A8A8-786BF9F1AC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9" name="Rounded Rectangle 893">
                  <a:extLst>
                    <a:ext uri="{FF2B5EF4-FFF2-40B4-BE49-F238E27FC236}">
                      <a16:creationId xmlns:a16="http://schemas.microsoft.com/office/drawing/2014/main" id="{2FCC12EE-91CF-4CC5-8B1B-8FBFC60BEDF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0" name="Rounded Rectangle 894">
                  <a:extLst>
                    <a:ext uri="{FF2B5EF4-FFF2-40B4-BE49-F238E27FC236}">
                      <a16:creationId xmlns:a16="http://schemas.microsoft.com/office/drawing/2014/main" id="{4FC75D9B-E971-48AF-B7C4-BBEF9766A78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1" name="Rounded Rectangle 895">
                  <a:extLst>
                    <a:ext uri="{FF2B5EF4-FFF2-40B4-BE49-F238E27FC236}">
                      <a16:creationId xmlns:a16="http://schemas.microsoft.com/office/drawing/2014/main" id="{C58296F0-7F61-4014-BF74-074174CF33E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2" name="Rounded Rectangle 896">
                  <a:extLst>
                    <a:ext uri="{FF2B5EF4-FFF2-40B4-BE49-F238E27FC236}">
                      <a16:creationId xmlns:a16="http://schemas.microsoft.com/office/drawing/2014/main" id="{FDBA0B67-1645-41D0-9499-17DC64D98AE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63" name="Rounded Rectangle 897">
                  <a:extLst>
                    <a:ext uri="{FF2B5EF4-FFF2-40B4-BE49-F238E27FC236}">
                      <a16:creationId xmlns:a16="http://schemas.microsoft.com/office/drawing/2014/main" id="{AA666DDF-3E89-48BF-8CE9-676822B2483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1" name="Group 5970">
                <a:extLst>
                  <a:ext uri="{FF2B5EF4-FFF2-40B4-BE49-F238E27FC236}">
                    <a16:creationId xmlns:a16="http://schemas.microsoft.com/office/drawing/2014/main" id="{64E16225-ED63-4220-8228-1E55BD4141FE}"/>
                  </a:ext>
                </a:extLst>
              </p:cNvPr>
              <p:cNvGrpSpPr/>
              <p:nvPr/>
            </p:nvGrpSpPr>
            <p:grpSpPr>
              <a:xfrm flipH="1">
                <a:off x="1410390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52" name="Oval 6251">
                  <a:extLst>
                    <a:ext uri="{FF2B5EF4-FFF2-40B4-BE49-F238E27FC236}">
                      <a16:creationId xmlns:a16="http://schemas.microsoft.com/office/drawing/2014/main" id="{B9C5DD08-381E-4F1C-A87A-8042DA7FBC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3" name="Rounded Rectangle 887">
                  <a:extLst>
                    <a:ext uri="{FF2B5EF4-FFF2-40B4-BE49-F238E27FC236}">
                      <a16:creationId xmlns:a16="http://schemas.microsoft.com/office/drawing/2014/main" id="{15FF15C3-DC6F-461D-86E4-E0B8C85A38A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4" name="Rounded Rectangle 888">
                  <a:extLst>
                    <a:ext uri="{FF2B5EF4-FFF2-40B4-BE49-F238E27FC236}">
                      <a16:creationId xmlns:a16="http://schemas.microsoft.com/office/drawing/2014/main" id="{FEC6BB2D-7D79-4920-A633-7DF8B896E9E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5" name="Rounded Rectangle 889">
                  <a:extLst>
                    <a:ext uri="{FF2B5EF4-FFF2-40B4-BE49-F238E27FC236}">
                      <a16:creationId xmlns:a16="http://schemas.microsoft.com/office/drawing/2014/main" id="{CD6BA2CE-2CED-4099-9761-535AAC783F2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6" name="Rounded Rectangle 890">
                  <a:extLst>
                    <a:ext uri="{FF2B5EF4-FFF2-40B4-BE49-F238E27FC236}">
                      <a16:creationId xmlns:a16="http://schemas.microsoft.com/office/drawing/2014/main" id="{3A6CC72D-A5DD-4606-B0B6-83A0581319A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7" name="Rounded Rectangle 891">
                  <a:extLst>
                    <a:ext uri="{FF2B5EF4-FFF2-40B4-BE49-F238E27FC236}">
                      <a16:creationId xmlns:a16="http://schemas.microsoft.com/office/drawing/2014/main" id="{AAED3FC4-5602-490C-A7D3-1FA3D076D3A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2" name="Group 5971">
                <a:extLst>
                  <a:ext uri="{FF2B5EF4-FFF2-40B4-BE49-F238E27FC236}">
                    <a16:creationId xmlns:a16="http://schemas.microsoft.com/office/drawing/2014/main" id="{6FD90346-A04A-4C0D-B38C-B59A2D9DA2F6}"/>
                  </a:ext>
                </a:extLst>
              </p:cNvPr>
              <p:cNvGrpSpPr/>
              <p:nvPr/>
            </p:nvGrpSpPr>
            <p:grpSpPr>
              <a:xfrm flipH="1">
                <a:off x="125220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46" name="Oval 6245">
                  <a:extLst>
                    <a:ext uri="{FF2B5EF4-FFF2-40B4-BE49-F238E27FC236}">
                      <a16:creationId xmlns:a16="http://schemas.microsoft.com/office/drawing/2014/main" id="{E42237D4-F9EF-4D3F-8595-D781DB9485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7" name="Rounded Rectangle 869">
                  <a:extLst>
                    <a:ext uri="{FF2B5EF4-FFF2-40B4-BE49-F238E27FC236}">
                      <a16:creationId xmlns:a16="http://schemas.microsoft.com/office/drawing/2014/main" id="{B24612BC-E859-43B1-BA07-8FA66B72B5C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8" name="Rounded Rectangle 870">
                  <a:extLst>
                    <a:ext uri="{FF2B5EF4-FFF2-40B4-BE49-F238E27FC236}">
                      <a16:creationId xmlns:a16="http://schemas.microsoft.com/office/drawing/2014/main" id="{A0B5E926-42BF-463F-BBB0-033CFC040EA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9" name="Rounded Rectangle 871">
                  <a:extLst>
                    <a:ext uri="{FF2B5EF4-FFF2-40B4-BE49-F238E27FC236}">
                      <a16:creationId xmlns:a16="http://schemas.microsoft.com/office/drawing/2014/main" id="{A4A6F70B-7558-47A4-9B79-6100BE61E48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0" name="Rounded Rectangle 872">
                  <a:extLst>
                    <a:ext uri="{FF2B5EF4-FFF2-40B4-BE49-F238E27FC236}">
                      <a16:creationId xmlns:a16="http://schemas.microsoft.com/office/drawing/2014/main" id="{12845C7B-42B4-4C7F-87F2-47B6FDC21A4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51" name="Rounded Rectangle 873">
                  <a:extLst>
                    <a:ext uri="{FF2B5EF4-FFF2-40B4-BE49-F238E27FC236}">
                      <a16:creationId xmlns:a16="http://schemas.microsoft.com/office/drawing/2014/main" id="{4AFC37BA-75BD-480E-88DE-3597727F500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3" name="Group 5972">
                <a:extLst>
                  <a:ext uri="{FF2B5EF4-FFF2-40B4-BE49-F238E27FC236}">
                    <a16:creationId xmlns:a16="http://schemas.microsoft.com/office/drawing/2014/main" id="{B5A7FF51-6F75-4724-AA79-6A5D58779769}"/>
                  </a:ext>
                </a:extLst>
              </p:cNvPr>
              <p:cNvGrpSpPr/>
              <p:nvPr/>
            </p:nvGrpSpPr>
            <p:grpSpPr>
              <a:xfrm flipH="1">
                <a:off x="1283842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40" name="Oval 6239">
                  <a:extLst>
                    <a:ext uri="{FF2B5EF4-FFF2-40B4-BE49-F238E27FC236}">
                      <a16:creationId xmlns:a16="http://schemas.microsoft.com/office/drawing/2014/main" id="{81BD51D1-1F6B-4363-9206-36C476B3C6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1" name="Rounded Rectangle 863">
                  <a:extLst>
                    <a:ext uri="{FF2B5EF4-FFF2-40B4-BE49-F238E27FC236}">
                      <a16:creationId xmlns:a16="http://schemas.microsoft.com/office/drawing/2014/main" id="{ACB4E3AA-B4F1-46B4-A194-F090B65804E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2" name="Rounded Rectangle 864">
                  <a:extLst>
                    <a:ext uri="{FF2B5EF4-FFF2-40B4-BE49-F238E27FC236}">
                      <a16:creationId xmlns:a16="http://schemas.microsoft.com/office/drawing/2014/main" id="{BA86725A-6BE9-4A8D-848E-04C875C986F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3" name="Rounded Rectangle 865">
                  <a:extLst>
                    <a:ext uri="{FF2B5EF4-FFF2-40B4-BE49-F238E27FC236}">
                      <a16:creationId xmlns:a16="http://schemas.microsoft.com/office/drawing/2014/main" id="{08D7BE34-6163-41F1-92C5-CDA99EF30D4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4" name="Rounded Rectangle 866">
                  <a:extLst>
                    <a:ext uri="{FF2B5EF4-FFF2-40B4-BE49-F238E27FC236}">
                      <a16:creationId xmlns:a16="http://schemas.microsoft.com/office/drawing/2014/main" id="{D5A5BFA2-1FA9-40CB-982E-4A41A3FB1A7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45" name="Rounded Rectangle 867">
                  <a:extLst>
                    <a:ext uri="{FF2B5EF4-FFF2-40B4-BE49-F238E27FC236}">
                      <a16:creationId xmlns:a16="http://schemas.microsoft.com/office/drawing/2014/main" id="{8FDAA394-1A65-49C5-A775-F7D950A1A9B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4" name="Group 5973">
                <a:extLst>
                  <a:ext uri="{FF2B5EF4-FFF2-40B4-BE49-F238E27FC236}">
                    <a16:creationId xmlns:a16="http://schemas.microsoft.com/office/drawing/2014/main" id="{15C5E0A0-6BC5-4441-8B4E-84858EB9CBD4}"/>
                  </a:ext>
                </a:extLst>
              </p:cNvPr>
              <p:cNvGrpSpPr/>
              <p:nvPr/>
            </p:nvGrpSpPr>
            <p:grpSpPr>
              <a:xfrm flipH="1">
                <a:off x="1315479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34" name="Oval 6233">
                  <a:extLst>
                    <a:ext uri="{FF2B5EF4-FFF2-40B4-BE49-F238E27FC236}">
                      <a16:creationId xmlns:a16="http://schemas.microsoft.com/office/drawing/2014/main" id="{3B7A1B4B-08E6-4384-B468-B7DE36FFEF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5" name="Rounded Rectangle 857">
                  <a:extLst>
                    <a:ext uri="{FF2B5EF4-FFF2-40B4-BE49-F238E27FC236}">
                      <a16:creationId xmlns:a16="http://schemas.microsoft.com/office/drawing/2014/main" id="{480F1E90-5D6A-4A64-BB3B-20F3C69338C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6" name="Rounded Rectangle 858">
                  <a:extLst>
                    <a:ext uri="{FF2B5EF4-FFF2-40B4-BE49-F238E27FC236}">
                      <a16:creationId xmlns:a16="http://schemas.microsoft.com/office/drawing/2014/main" id="{61401C5A-95F2-4F15-AEF7-18F1DC993CF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7" name="Rounded Rectangle 859">
                  <a:extLst>
                    <a:ext uri="{FF2B5EF4-FFF2-40B4-BE49-F238E27FC236}">
                      <a16:creationId xmlns:a16="http://schemas.microsoft.com/office/drawing/2014/main" id="{BFF3A7F1-7723-4C66-A4EC-45A497D1F78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8" name="Rounded Rectangle 860">
                  <a:extLst>
                    <a:ext uri="{FF2B5EF4-FFF2-40B4-BE49-F238E27FC236}">
                      <a16:creationId xmlns:a16="http://schemas.microsoft.com/office/drawing/2014/main" id="{DB9198A6-7C0D-402E-83AF-7F73937C3F1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9" name="Rounded Rectangle 861">
                  <a:extLst>
                    <a:ext uri="{FF2B5EF4-FFF2-40B4-BE49-F238E27FC236}">
                      <a16:creationId xmlns:a16="http://schemas.microsoft.com/office/drawing/2014/main" id="{93B6E515-30BC-4429-8DCC-A0FAAEE8AF8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5" name="Group 5974">
                <a:extLst>
                  <a:ext uri="{FF2B5EF4-FFF2-40B4-BE49-F238E27FC236}">
                    <a16:creationId xmlns:a16="http://schemas.microsoft.com/office/drawing/2014/main" id="{46BE3A1F-9EE5-43DC-8B34-42091460D3BB}"/>
                  </a:ext>
                </a:extLst>
              </p:cNvPr>
              <p:cNvGrpSpPr/>
              <p:nvPr/>
            </p:nvGrpSpPr>
            <p:grpSpPr>
              <a:xfrm flipH="1">
                <a:off x="134711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228" name="Oval 6227">
                  <a:extLst>
                    <a:ext uri="{FF2B5EF4-FFF2-40B4-BE49-F238E27FC236}">
                      <a16:creationId xmlns:a16="http://schemas.microsoft.com/office/drawing/2014/main" id="{0A48AF55-72F8-4041-A8D8-FF9078E74D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9" name="Rounded Rectangle 851">
                  <a:extLst>
                    <a:ext uri="{FF2B5EF4-FFF2-40B4-BE49-F238E27FC236}">
                      <a16:creationId xmlns:a16="http://schemas.microsoft.com/office/drawing/2014/main" id="{6C3F7157-3897-4283-802D-1B2C5C062D8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0" name="Rounded Rectangle 852">
                  <a:extLst>
                    <a:ext uri="{FF2B5EF4-FFF2-40B4-BE49-F238E27FC236}">
                      <a16:creationId xmlns:a16="http://schemas.microsoft.com/office/drawing/2014/main" id="{4D667A39-98F7-48D5-A733-3D54CE564DB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1" name="Rounded Rectangle 853">
                  <a:extLst>
                    <a:ext uri="{FF2B5EF4-FFF2-40B4-BE49-F238E27FC236}">
                      <a16:creationId xmlns:a16="http://schemas.microsoft.com/office/drawing/2014/main" id="{2685D195-A3E0-4A47-B049-0847723CB27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2" name="Rounded Rectangle 854">
                  <a:extLst>
                    <a:ext uri="{FF2B5EF4-FFF2-40B4-BE49-F238E27FC236}">
                      <a16:creationId xmlns:a16="http://schemas.microsoft.com/office/drawing/2014/main" id="{1348B082-EA91-45BD-96EC-97B70A40578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33" name="Rounded Rectangle 855">
                  <a:extLst>
                    <a:ext uri="{FF2B5EF4-FFF2-40B4-BE49-F238E27FC236}">
                      <a16:creationId xmlns:a16="http://schemas.microsoft.com/office/drawing/2014/main" id="{951A9C8E-FCA2-449B-A2AB-4ECA4041FF1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6" name="Group 5975">
                <a:extLst>
                  <a:ext uri="{FF2B5EF4-FFF2-40B4-BE49-F238E27FC236}">
                    <a16:creationId xmlns:a16="http://schemas.microsoft.com/office/drawing/2014/main" id="{18E4717F-635F-4C71-BAAF-654C325E7585}"/>
                  </a:ext>
                </a:extLst>
              </p:cNvPr>
              <p:cNvGrpSpPr/>
              <p:nvPr/>
            </p:nvGrpSpPr>
            <p:grpSpPr>
              <a:xfrm flipH="1">
                <a:off x="105935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22" name="Oval 6221">
                  <a:extLst>
                    <a:ext uri="{FF2B5EF4-FFF2-40B4-BE49-F238E27FC236}">
                      <a16:creationId xmlns:a16="http://schemas.microsoft.com/office/drawing/2014/main" id="{9E9018F7-0705-4B94-9CE4-4C7E2894A4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3" name="Rounded Rectangle 887">
                  <a:extLst>
                    <a:ext uri="{FF2B5EF4-FFF2-40B4-BE49-F238E27FC236}">
                      <a16:creationId xmlns:a16="http://schemas.microsoft.com/office/drawing/2014/main" id="{DAF2545B-2E47-4441-8B97-A31FBEECFB4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4" name="Rounded Rectangle 888">
                  <a:extLst>
                    <a:ext uri="{FF2B5EF4-FFF2-40B4-BE49-F238E27FC236}">
                      <a16:creationId xmlns:a16="http://schemas.microsoft.com/office/drawing/2014/main" id="{A8C9FCC8-2398-4E02-A71E-B4389391B92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5" name="Rounded Rectangle 889">
                  <a:extLst>
                    <a:ext uri="{FF2B5EF4-FFF2-40B4-BE49-F238E27FC236}">
                      <a16:creationId xmlns:a16="http://schemas.microsoft.com/office/drawing/2014/main" id="{089BDAE9-4106-468C-8507-E9B4012B33E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6" name="Rounded Rectangle 890">
                  <a:extLst>
                    <a:ext uri="{FF2B5EF4-FFF2-40B4-BE49-F238E27FC236}">
                      <a16:creationId xmlns:a16="http://schemas.microsoft.com/office/drawing/2014/main" id="{34D6308A-DAC6-4E68-B1D7-0FAB6146D51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7" name="Rounded Rectangle 891">
                  <a:extLst>
                    <a:ext uri="{FF2B5EF4-FFF2-40B4-BE49-F238E27FC236}">
                      <a16:creationId xmlns:a16="http://schemas.microsoft.com/office/drawing/2014/main" id="{1C8C7345-1789-4FCF-90F6-C7F274B6AD0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7" name="Group 5976">
                <a:extLst>
                  <a:ext uri="{FF2B5EF4-FFF2-40B4-BE49-F238E27FC236}">
                    <a16:creationId xmlns:a16="http://schemas.microsoft.com/office/drawing/2014/main" id="{2AB4DEC2-CCD6-4067-9775-8205056D4AEF}"/>
                  </a:ext>
                </a:extLst>
              </p:cNvPr>
              <p:cNvGrpSpPr/>
              <p:nvPr/>
            </p:nvGrpSpPr>
            <p:grpSpPr>
              <a:xfrm flipH="1">
                <a:off x="109099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16" name="Oval 6215">
                  <a:extLst>
                    <a:ext uri="{FF2B5EF4-FFF2-40B4-BE49-F238E27FC236}">
                      <a16:creationId xmlns:a16="http://schemas.microsoft.com/office/drawing/2014/main" id="{CF32D87E-7F06-4780-B6D6-1FB7B6745C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7" name="Rounded Rectangle 881">
                  <a:extLst>
                    <a:ext uri="{FF2B5EF4-FFF2-40B4-BE49-F238E27FC236}">
                      <a16:creationId xmlns:a16="http://schemas.microsoft.com/office/drawing/2014/main" id="{5FC31983-DF92-4187-94EF-C53432031E2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8" name="Rounded Rectangle 882">
                  <a:extLst>
                    <a:ext uri="{FF2B5EF4-FFF2-40B4-BE49-F238E27FC236}">
                      <a16:creationId xmlns:a16="http://schemas.microsoft.com/office/drawing/2014/main" id="{87932C0B-F00D-42F0-8760-AAAE1AD623A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9" name="Rounded Rectangle 883">
                  <a:extLst>
                    <a:ext uri="{FF2B5EF4-FFF2-40B4-BE49-F238E27FC236}">
                      <a16:creationId xmlns:a16="http://schemas.microsoft.com/office/drawing/2014/main" id="{47DAF412-895E-4BB1-8D85-0640EE501A1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0" name="Rounded Rectangle 884">
                  <a:extLst>
                    <a:ext uri="{FF2B5EF4-FFF2-40B4-BE49-F238E27FC236}">
                      <a16:creationId xmlns:a16="http://schemas.microsoft.com/office/drawing/2014/main" id="{CE3689ED-6DCD-4326-9493-479D6359569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21" name="Rounded Rectangle 885">
                  <a:extLst>
                    <a:ext uri="{FF2B5EF4-FFF2-40B4-BE49-F238E27FC236}">
                      <a16:creationId xmlns:a16="http://schemas.microsoft.com/office/drawing/2014/main" id="{607C68D6-0DFD-47B9-97F7-D67815640E7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8" name="Group 5977">
                <a:extLst>
                  <a:ext uri="{FF2B5EF4-FFF2-40B4-BE49-F238E27FC236}">
                    <a16:creationId xmlns:a16="http://schemas.microsoft.com/office/drawing/2014/main" id="{29258267-26AD-4FE8-9DD5-643E9FF987A5}"/>
                  </a:ext>
                </a:extLst>
              </p:cNvPr>
              <p:cNvGrpSpPr/>
              <p:nvPr/>
            </p:nvGrpSpPr>
            <p:grpSpPr>
              <a:xfrm flipH="1">
                <a:off x="1122631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10" name="Oval 6209">
                  <a:extLst>
                    <a:ext uri="{FF2B5EF4-FFF2-40B4-BE49-F238E27FC236}">
                      <a16:creationId xmlns:a16="http://schemas.microsoft.com/office/drawing/2014/main" id="{8D0B8918-13AA-4A41-A794-DF401070E3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1" name="Rounded Rectangle 875">
                  <a:extLst>
                    <a:ext uri="{FF2B5EF4-FFF2-40B4-BE49-F238E27FC236}">
                      <a16:creationId xmlns:a16="http://schemas.microsoft.com/office/drawing/2014/main" id="{B36370D1-84F1-4B74-82A8-0333E38FBA5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2" name="Rounded Rectangle 876">
                  <a:extLst>
                    <a:ext uri="{FF2B5EF4-FFF2-40B4-BE49-F238E27FC236}">
                      <a16:creationId xmlns:a16="http://schemas.microsoft.com/office/drawing/2014/main" id="{08F69B5E-CDB4-488D-B91A-8785D39D75A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3" name="Rounded Rectangle 877">
                  <a:extLst>
                    <a:ext uri="{FF2B5EF4-FFF2-40B4-BE49-F238E27FC236}">
                      <a16:creationId xmlns:a16="http://schemas.microsoft.com/office/drawing/2014/main" id="{92E04634-C47D-4D36-B596-5C71855395A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4" name="Rounded Rectangle 878">
                  <a:extLst>
                    <a:ext uri="{FF2B5EF4-FFF2-40B4-BE49-F238E27FC236}">
                      <a16:creationId xmlns:a16="http://schemas.microsoft.com/office/drawing/2014/main" id="{8750CF34-56A0-4E01-91AF-0428593A312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15" name="Rounded Rectangle 879">
                  <a:extLst>
                    <a:ext uri="{FF2B5EF4-FFF2-40B4-BE49-F238E27FC236}">
                      <a16:creationId xmlns:a16="http://schemas.microsoft.com/office/drawing/2014/main" id="{D8538718-0193-4EC7-B76C-ACFB99264B5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79" name="Group 5978">
                <a:extLst>
                  <a:ext uri="{FF2B5EF4-FFF2-40B4-BE49-F238E27FC236}">
                    <a16:creationId xmlns:a16="http://schemas.microsoft.com/office/drawing/2014/main" id="{56D18FA2-5846-4591-B4C0-DEA903EB7FA8}"/>
                  </a:ext>
                </a:extLst>
              </p:cNvPr>
              <p:cNvGrpSpPr/>
              <p:nvPr/>
            </p:nvGrpSpPr>
            <p:grpSpPr>
              <a:xfrm flipH="1">
                <a:off x="115426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04" name="Oval 6203">
                  <a:extLst>
                    <a:ext uri="{FF2B5EF4-FFF2-40B4-BE49-F238E27FC236}">
                      <a16:creationId xmlns:a16="http://schemas.microsoft.com/office/drawing/2014/main" id="{B4760F40-684F-4A25-9011-5EF8EAEEB4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5" name="Rounded Rectangle 845">
                  <a:extLst>
                    <a:ext uri="{FF2B5EF4-FFF2-40B4-BE49-F238E27FC236}">
                      <a16:creationId xmlns:a16="http://schemas.microsoft.com/office/drawing/2014/main" id="{47E98F8B-52FE-454A-BCED-76D1901C286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6" name="Rounded Rectangle 846">
                  <a:extLst>
                    <a:ext uri="{FF2B5EF4-FFF2-40B4-BE49-F238E27FC236}">
                      <a16:creationId xmlns:a16="http://schemas.microsoft.com/office/drawing/2014/main" id="{836F6078-20F0-43BC-B9C7-E39D5AE278D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7" name="Rounded Rectangle 847">
                  <a:extLst>
                    <a:ext uri="{FF2B5EF4-FFF2-40B4-BE49-F238E27FC236}">
                      <a16:creationId xmlns:a16="http://schemas.microsoft.com/office/drawing/2014/main" id="{337A0EDC-4539-4EC9-A40A-87C220ED51A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8" name="Rounded Rectangle 848">
                  <a:extLst>
                    <a:ext uri="{FF2B5EF4-FFF2-40B4-BE49-F238E27FC236}">
                      <a16:creationId xmlns:a16="http://schemas.microsoft.com/office/drawing/2014/main" id="{CBDE7A8F-B6B7-473C-B17D-2F01B146DF7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9" name="Rounded Rectangle 849">
                  <a:extLst>
                    <a:ext uri="{FF2B5EF4-FFF2-40B4-BE49-F238E27FC236}">
                      <a16:creationId xmlns:a16="http://schemas.microsoft.com/office/drawing/2014/main" id="{B696B462-910A-4C7F-BE18-0C42B9CF7FC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0" name="Group 5979">
                <a:extLst>
                  <a:ext uri="{FF2B5EF4-FFF2-40B4-BE49-F238E27FC236}">
                    <a16:creationId xmlns:a16="http://schemas.microsoft.com/office/drawing/2014/main" id="{3622DD86-C225-4391-9385-F5CB8AF51322}"/>
                  </a:ext>
                </a:extLst>
              </p:cNvPr>
              <p:cNvGrpSpPr/>
              <p:nvPr/>
            </p:nvGrpSpPr>
            <p:grpSpPr>
              <a:xfrm flipH="1">
                <a:off x="118590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98" name="Oval 6197">
                  <a:extLst>
                    <a:ext uri="{FF2B5EF4-FFF2-40B4-BE49-F238E27FC236}">
                      <a16:creationId xmlns:a16="http://schemas.microsoft.com/office/drawing/2014/main" id="{F71A8C8B-0A3B-4AA5-91C0-5F16E8248E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9" name="Rounded Rectangle 839">
                  <a:extLst>
                    <a:ext uri="{FF2B5EF4-FFF2-40B4-BE49-F238E27FC236}">
                      <a16:creationId xmlns:a16="http://schemas.microsoft.com/office/drawing/2014/main" id="{1346D539-2B1F-437D-B31B-F2549D93FAA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0" name="Rounded Rectangle 840">
                  <a:extLst>
                    <a:ext uri="{FF2B5EF4-FFF2-40B4-BE49-F238E27FC236}">
                      <a16:creationId xmlns:a16="http://schemas.microsoft.com/office/drawing/2014/main" id="{DCD9E583-4F09-47F2-8B29-B897EE8BAD3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1" name="Rounded Rectangle 841">
                  <a:extLst>
                    <a:ext uri="{FF2B5EF4-FFF2-40B4-BE49-F238E27FC236}">
                      <a16:creationId xmlns:a16="http://schemas.microsoft.com/office/drawing/2014/main" id="{A8A1CA92-C72C-4BC7-8286-8935189890B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2" name="Rounded Rectangle 842">
                  <a:extLst>
                    <a:ext uri="{FF2B5EF4-FFF2-40B4-BE49-F238E27FC236}">
                      <a16:creationId xmlns:a16="http://schemas.microsoft.com/office/drawing/2014/main" id="{538C84DF-698B-4904-AB77-4C1B3822AD6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03" name="Rounded Rectangle 843">
                  <a:extLst>
                    <a:ext uri="{FF2B5EF4-FFF2-40B4-BE49-F238E27FC236}">
                      <a16:creationId xmlns:a16="http://schemas.microsoft.com/office/drawing/2014/main" id="{6783F494-3F2B-4D02-BDA4-FD084CB3D7E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1" name="Group 5980">
                <a:extLst>
                  <a:ext uri="{FF2B5EF4-FFF2-40B4-BE49-F238E27FC236}">
                    <a16:creationId xmlns:a16="http://schemas.microsoft.com/office/drawing/2014/main" id="{FC49D66E-1511-4B4F-8576-350511D5AE9B}"/>
                  </a:ext>
                </a:extLst>
              </p:cNvPr>
              <p:cNvGrpSpPr/>
              <p:nvPr/>
            </p:nvGrpSpPr>
            <p:grpSpPr>
              <a:xfrm flipH="1">
                <a:off x="121781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92" name="Oval 6191">
                  <a:extLst>
                    <a:ext uri="{FF2B5EF4-FFF2-40B4-BE49-F238E27FC236}">
                      <a16:creationId xmlns:a16="http://schemas.microsoft.com/office/drawing/2014/main" id="{0F564D3F-8AF0-4C85-AC6E-FDA66C3DD0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3" name="Rounded Rectangle 869">
                  <a:extLst>
                    <a:ext uri="{FF2B5EF4-FFF2-40B4-BE49-F238E27FC236}">
                      <a16:creationId xmlns:a16="http://schemas.microsoft.com/office/drawing/2014/main" id="{E091098F-C9C5-41B8-B383-DDCFC5C0338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4" name="Rounded Rectangle 870">
                  <a:extLst>
                    <a:ext uri="{FF2B5EF4-FFF2-40B4-BE49-F238E27FC236}">
                      <a16:creationId xmlns:a16="http://schemas.microsoft.com/office/drawing/2014/main" id="{A8AFAB55-3CBB-43E7-811B-27A3DBABC20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5" name="Rounded Rectangle 871">
                  <a:extLst>
                    <a:ext uri="{FF2B5EF4-FFF2-40B4-BE49-F238E27FC236}">
                      <a16:creationId xmlns:a16="http://schemas.microsoft.com/office/drawing/2014/main" id="{A11A2962-CA75-499B-89EF-BF0327D4ABB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6" name="Rounded Rectangle 872">
                  <a:extLst>
                    <a:ext uri="{FF2B5EF4-FFF2-40B4-BE49-F238E27FC236}">
                      <a16:creationId xmlns:a16="http://schemas.microsoft.com/office/drawing/2014/main" id="{0A22E7C2-1BED-4605-ADC9-1C99493DBA0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7" name="Rounded Rectangle 873">
                  <a:extLst>
                    <a:ext uri="{FF2B5EF4-FFF2-40B4-BE49-F238E27FC236}">
                      <a16:creationId xmlns:a16="http://schemas.microsoft.com/office/drawing/2014/main" id="{2DF98007-2F2E-4BF8-9A32-E4E2815E602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2" name="Group 5981">
                <a:extLst>
                  <a:ext uri="{FF2B5EF4-FFF2-40B4-BE49-F238E27FC236}">
                    <a16:creationId xmlns:a16="http://schemas.microsoft.com/office/drawing/2014/main" id="{552ECA39-0ADA-4A1C-B684-1970D80456BF}"/>
                  </a:ext>
                </a:extLst>
              </p:cNvPr>
              <p:cNvGrpSpPr/>
              <p:nvPr/>
            </p:nvGrpSpPr>
            <p:grpSpPr>
              <a:xfrm flipH="1">
                <a:off x="1378753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86" name="Oval 6185">
                  <a:extLst>
                    <a:ext uri="{FF2B5EF4-FFF2-40B4-BE49-F238E27FC236}">
                      <a16:creationId xmlns:a16="http://schemas.microsoft.com/office/drawing/2014/main" id="{EF2B048C-E2E9-4729-8CEE-7556C2962B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7" name="Rounded Rectangle 893">
                  <a:extLst>
                    <a:ext uri="{FF2B5EF4-FFF2-40B4-BE49-F238E27FC236}">
                      <a16:creationId xmlns:a16="http://schemas.microsoft.com/office/drawing/2014/main" id="{B5935A50-D591-443B-A99B-3A76B22D5CC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8" name="Rounded Rectangle 894">
                  <a:extLst>
                    <a:ext uri="{FF2B5EF4-FFF2-40B4-BE49-F238E27FC236}">
                      <a16:creationId xmlns:a16="http://schemas.microsoft.com/office/drawing/2014/main" id="{36384D76-85C5-4E46-8C67-B4138FCB022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9" name="Rounded Rectangle 895">
                  <a:extLst>
                    <a:ext uri="{FF2B5EF4-FFF2-40B4-BE49-F238E27FC236}">
                      <a16:creationId xmlns:a16="http://schemas.microsoft.com/office/drawing/2014/main" id="{53A41E75-24A6-45FF-9A8C-7E726C0315F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0" name="Rounded Rectangle 896">
                  <a:extLst>
                    <a:ext uri="{FF2B5EF4-FFF2-40B4-BE49-F238E27FC236}">
                      <a16:creationId xmlns:a16="http://schemas.microsoft.com/office/drawing/2014/main" id="{A069CBD0-389D-4F10-B739-E6C9B4DE0EE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91" name="Rounded Rectangle 897">
                  <a:extLst>
                    <a:ext uri="{FF2B5EF4-FFF2-40B4-BE49-F238E27FC236}">
                      <a16:creationId xmlns:a16="http://schemas.microsoft.com/office/drawing/2014/main" id="{D7B8DD8A-24DF-4495-8362-2033DE245A5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3" name="Group 5982">
                <a:extLst>
                  <a:ext uri="{FF2B5EF4-FFF2-40B4-BE49-F238E27FC236}">
                    <a16:creationId xmlns:a16="http://schemas.microsoft.com/office/drawing/2014/main" id="{1863B768-9A53-4C71-A15D-51F0686420BD}"/>
                  </a:ext>
                </a:extLst>
              </p:cNvPr>
              <p:cNvGrpSpPr/>
              <p:nvPr/>
            </p:nvGrpSpPr>
            <p:grpSpPr>
              <a:xfrm flipH="1">
                <a:off x="1410390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80" name="Oval 6179">
                  <a:extLst>
                    <a:ext uri="{FF2B5EF4-FFF2-40B4-BE49-F238E27FC236}">
                      <a16:creationId xmlns:a16="http://schemas.microsoft.com/office/drawing/2014/main" id="{FC2B0E0C-B314-4DBF-A227-870BBC1C6E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1" name="Rounded Rectangle 887">
                  <a:extLst>
                    <a:ext uri="{FF2B5EF4-FFF2-40B4-BE49-F238E27FC236}">
                      <a16:creationId xmlns:a16="http://schemas.microsoft.com/office/drawing/2014/main" id="{BB9EF7D1-22D6-48C7-A17B-F203FB8D37A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2" name="Rounded Rectangle 888">
                  <a:extLst>
                    <a:ext uri="{FF2B5EF4-FFF2-40B4-BE49-F238E27FC236}">
                      <a16:creationId xmlns:a16="http://schemas.microsoft.com/office/drawing/2014/main" id="{69194704-46F5-4367-851D-BB28017DA6D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3" name="Rounded Rectangle 889">
                  <a:extLst>
                    <a:ext uri="{FF2B5EF4-FFF2-40B4-BE49-F238E27FC236}">
                      <a16:creationId xmlns:a16="http://schemas.microsoft.com/office/drawing/2014/main" id="{5C377053-3742-49D2-A232-02D91A9FDF8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4" name="Rounded Rectangle 890">
                  <a:extLst>
                    <a:ext uri="{FF2B5EF4-FFF2-40B4-BE49-F238E27FC236}">
                      <a16:creationId xmlns:a16="http://schemas.microsoft.com/office/drawing/2014/main" id="{6440F1F4-AE31-4A3B-96CC-9A9E95F7B60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85" name="Rounded Rectangle 891">
                  <a:extLst>
                    <a:ext uri="{FF2B5EF4-FFF2-40B4-BE49-F238E27FC236}">
                      <a16:creationId xmlns:a16="http://schemas.microsoft.com/office/drawing/2014/main" id="{C3456D72-7DEF-49B5-A5FC-95BC337EDA5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4" name="Group 5983">
                <a:extLst>
                  <a:ext uri="{FF2B5EF4-FFF2-40B4-BE49-F238E27FC236}">
                    <a16:creationId xmlns:a16="http://schemas.microsoft.com/office/drawing/2014/main" id="{F04F6C36-6371-49B3-B180-A0B9BE9BD281}"/>
                  </a:ext>
                </a:extLst>
              </p:cNvPr>
              <p:cNvGrpSpPr/>
              <p:nvPr/>
            </p:nvGrpSpPr>
            <p:grpSpPr>
              <a:xfrm flipH="1">
                <a:off x="125220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74" name="Oval 6173">
                  <a:extLst>
                    <a:ext uri="{FF2B5EF4-FFF2-40B4-BE49-F238E27FC236}">
                      <a16:creationId xmlns:a16="http://schemas.microsoft.com/office/drawing/2014/main" id="{9527A39C-66DF-4A8D-A88F-49D16C8087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5" name="Rounded Rectangle 869">
                  <a:extLst>
                    <a:ext uri="{FF2B5EF4-FFF2-40B4-BE49-F238E27FC236}">
                      <a16:creationId xmlns:a16="http://schemas.microsoft.com/office/drawing/2014/main" id="{9FFC12C8-F86B-44BF-8C29-D991A5B1501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6" name="Rounded Rectangle 870">
                  <a:extLst>
                    <a:ext uri="{FF2B5EF4-FFF2-40B4-BE49-F238E27FC236}">
                      <a16:creationId xmlns:a16="http://schemas.microsoft.com/office/drawing/2014/main" id="{0FB9CF99-02BA-4278-8D69-2DB982B0065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7" name="Rounded Rectangle 871">
                  <a:extLst>
                    <a:ext uri="{FF2B5EF4-FFF2-40B4-BE49-F238E27FC236}">
                      <a16:creationId xmlns:a16="http://schemas.microsoft.com/office/drawing/2014/main" id="{83CC93D0-BC1A-4A3E-9F83-D7770C2076A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8" name="Rounded Rectangle 872">
                  <a:extLst>
                    <a:ext uri="{FF2B5EF4-FFF2-40B4-BE49-F238E27FC236}">
                      <a16:creationId xmlns:a16="http://schemas.microsoft.com/office/drawing/2014/main" id="{674C4E1F-1F91-4859-8650-8E07E1365EE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9" name="Rounded Rectangle 873">
                  <a:extLst>
                    <a:ext uri="{FF2B5EF4-FFF2-40B4-BE49-F238E27FC236}">
                      <a16:creationId xmlns:a16="http://schemas.microsoft.com/office/drawing/2014/main" id="{E156C36E-57A4-4687-BDFC-4D954306AD1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5" name="Group 5984">
                <a:extLst>
                  <a:ext uri="{FF2B5EF4-FFF2-40B4-BE49-F238E27FC236}">
                    <a16:creationId xmlns:a16="http://schemas.microsoft.com/office/drawing/2014/main" id="{1122885F-90E1-4E62-9991-1F86FDA0A9DA}"/>
                  </a:ext>
                </a:extLst>
              </p:cNvPr>
              <p:cNvGrpSpPr/>
              <p:nvPr/>
            </p:nvGrpSpPr>
            <p:grpSpPr>
              <a:xfrm flipH="1">
                <a:off x="1283842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68" name="Oval 6167">
                  <a:extLst>
                    <a:ext uri="{FF2B5EF4-FFF2-40B4-BE49-F238E27FC236}">
                      <a16:creationId xmlns:a16="http://schemas.microsoft.com/office/drawing/2014/main" id="{DAF86F9B-8D9A-403F-950D-05DC718A2C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9" name="Rounded Rectangle 863">
                  <a:extLst>
                    <a:ext uri="{FF2B5EF4-FFF2-40B4-BE49-F238E27FC236}">
                      <a16:creationId xmlns:a16="http://schemas.microsoft.com/office/drawing/2014/main" id="{EA028C51-1228-4A8F-9D7F-AB164BC33A2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0" name="Rounded Rectangle 864">
                  <a:extLst>
                    <a:ext uri="{FF2B5EF4-FFF2-40B4-BE49-F238E27FC236}">
                      <a16:creationId xmlns:a16="http://schemas.microsoft.com/office/drawing/2014/main" id="{5DC3BC4A-5CB9-4ACC-BCDB-4FE8F5769D0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1" name="Rounded Rectangle 865">
                  <a:extLst>
                    <a:ext uri="{FF2B5EF4-FFF2-40B4-BE49-F238E27FC236}">
                      <a16:creationId xmlns:a16="http://schemas.microsoft.com/office/drawing/2014/main" id="{6AC26A90-0502-47FF-A080-5AC6316C9AB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2" name="Rounded Rectangle 866">
                  <a:extLst>
                    <a:ext uri="{FF2B5EF4-FFF2-40B4-BE49-F238E27FC236}">
                      <a16:creationId xmlns:a16="http://schemas.microsoft.com/office/drawing/2014/main" id="{F9C96416-F056-4656-B3C3-8F8EFE4CF26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73" name="Rounded Rectangle 867">
                  <a:extLst>
                    <a:ext uri="{FF2B5EF4-FFF2-40B4-BE49-F238E27FC236}">
                      <a16:creationId xmlns:a16="http://schemas.microsoft.com/office/drawing/2014/main" id="{175126F6-9857-406F-BB41-42FAC76D9AC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6" name="Group 5985">
                <a:extLst>
                  <a:ext uri="{FF2B5EF4-FFF2-40B4-BE49-F238E27FC236}">
                    <a16:creationId xmlns:a16="http://schemas.microsoft.com/office/drawing/2014/main" id="{B02DC117-7576-4BE5-8F8F-718D44D8B70D}"/>
                  </a:ext>
                </a:extLst>
              </p:cNvPr>
              <p:cNvGrpSpPr/>
              <p:nvPr/>
            </p:nvGrpSpPr>
            <p:grpSpPr>
              <a:xfrm flipH="1">
                <a:off x="1315479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62" name="Oval 6161">
                  <a:extLst>
                    <a:ext uri="{FF2B5EF4-FFF2-40B4-BE49-F238E27FC236}">
                      <a16:creationId xmlns:a16="http://schemas.microsoft.com/office/drawing/2014/main" id="{CA5133D3-73F7-4C38-817B-3F7180AC8C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3" name="Rounded Rectangle 857">
                  <a:extLst>
                    <a:ext uri="{FF2B5EF4-FFF2-40B4-BE49-F238E27FC236}">
                      <a16:creationId xmlns:a16="http://schemas.microsoft.com/office/drawing/2014/main" id="{4B3E6398-82EF-4786-9A10-804902CCF78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4" name="Rounded Rectangle 858">
                  <a:extLst>
                    <a:ext uri="{FF2B5EF4-FFF2-40B4-BE49-F238E27FC236}">
                      <a16:creationId xmlns:a16="http://schemas.microsoft.com/office/drawing/2014/main" id="{316D7F2E-E0D0-4880-A319-600CAB2FDFE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5" name="Rounded Rectangle 859">
                  <a:extLst>
                    <a:ext uri="{FF2B5EF4-FFF2-40B4-BE49-F238E27FC236}">
                      <a16:creationId xmlns:a16="http://schemas.microsoft.com/office/drawing/2014/main" id="{785A9E5C-5415-46DF-A736-19B6A545117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6" name="Rounded Rectangle 860">
                  <a:extLst>
                    <a:ext uri="{FF2B5EF4-FFF2-40B4-BE49-F238E27FC236}">
                      <a16:creationId xmlns:a16="http://schemas.microsoft.com/office/drawing/2014/main" id="{C8140C8C-AFA3-4B04-ABCE-2BB691238F6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7" name="Rounded Rectangle 861">
                  <a:extLst>
                    <a:ext uri="{FF2B5EF4-FFF2-40B4-BE49-F238E27FC236}">
                      <a16:creationId xmlns:a16="http://schemas.microsoft.com/office/drawing/2014/main" id="{958E1669-DF8E-4262-8BAB-D6F92AD9AC8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7" name="Group 5986">
                <a:extLst>
                  <a:ext uri="{FF2B5EF4-FFF2-40B4-BE49-F238E27FC236}">
                    <a16:creationId xmlns:a16="http://schemas.microsoft.com/office/drawing/2014/main" id="{9245928C-AAF2-422B-9A6A-5403F231F630}"/>
                  </a:ext>
                </a:extLst>
              </p:cNvPr>
              <p:cNvGrpSpPr/>
              <p:nvPr/>
            </p:nvGrpSpPr>
            <p:grpSpPr>
              <a:xfrm flipH="1">
                <a:off x="134711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156" name="Oval 6155">
                  <a:extLst>
                    <a:ext uri="{FF2B5EF4-FFF2-40B4-BE49-F238E27FC236}">
                      <a16:creationId xmlns:a16="http://schemas.microsoft.com/office/drawing/2014/main" id="{B6FB26B4-BFE7-4FD3-8CD7-AF2CF2B28D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7" name="Rounded Rectangle 851">
                  <a:extLst>
                    <a:ext uri="{FF2B5EF4-FFF2-40B4-BE49-F238E27FC236}">
                      <a16:creationId xmlns:a16="http://schemas.microsoft.com/office/drawing/2014/main" id="{1633F596-FC73-4BDB-A749-1DFF4FA4230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8" name="Rounded Rectangle 852">
                  <a:extLst>
                    <a:ext uri="{FF2B5EF4-FFF2-40B4-BE49-F238E27FC236}">
                      <a16:creationId xmlns:a16="http://schemas.microsoft.com/office/drawing/2014/main" id="{993B6CEC-7ED3-487D-84F4-E7DC4EF2961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9" name="Rounded Rectangle 853">
                  <a:extLst>
                    <a:ext uri="{FF2B5EF4-FFF2-40B4-BE49-F238E27FC236}">
                      <a16:creationId xmlns:a16="http://schemas.microsoft.com/office/drawing/2014/main" id="{818C47E3-F691-40A8-B067-8D8A2135036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0" name="Rounded Rectangle 854">
                  <a:extLst>
                    <a:ext uri="{FF2B5EF4-FFF2-40B4-BE49-F238E27FC236}">
                      <a16:creationId xmlns:a16="http://schemas.microsoft.com/office/drawing/2014/main" id="{D8DF7B5D-6522-4C6E-AFB2-ED015F29A49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61" name="Rounded Rectangle 855">
                  <a:extLst>
                    <a:ext uri="{FF2B5EF4-FFF2-40B4-BE49-F238E27FC236}">
                      <a16:creationId xmlns:a16="http://schemas.microsoft.com/office/drawing/2014/main" id="{07432DF9-55A8-43CF-B79D-57147E6D158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8" name="Group 5987">
                <a:extLst>
                  <a:ext uri="{FF2B5EF4-FFF2-40B4-BE49-F238E27FC236}">
                    <a16:creationId xmlns:a16="http://schemas.microsoft.com/office/drawing/2014/main" id="{9AE8275C-C7CF-48F0-B43A-9F7623288FF5}"/>
                  </a:ext>
                </a:extLst>
              </p:cNvPr>
              <p:cNvGrpSpPr/>
              <p:nvPr/>
            </p:nvGrpSpPr>
            <p:grpSpPr>
              <a:xfrm flipH="1">
                <a:off x="105935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50" name="Oval 6149">
                  <a:extLst>
                    <a:ext uri="{FF2B5EF4-FFF2-40B4-BE49-F238E27FC236}">
                      <a16:creationId xmlns:a16="http://schemas.microsoft.com/office/drawing/2014/main" id="{C165C7FD-6E16-4D4F-9CBD-EB1922696C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1" name="Rounded Rectangle 887">
                  <a:extLst>
                    <a:ext uri="{FF2B5EF4-FFF2-40B4-BE49-F238E27FC236}">
                      <a16:creationId xmlns:a16="http://schemas.microsoft.com/office/drawing/2014/main" id="{C1F2D64A-BAC1-42D4-BBCC-302FC98528A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2" name="Rounded Rectangle 888">
                  <a:extLst>
                    <a:ext uri="{FF2B5EF4-FFF2-40B4-BE49-F238E27FC236}">
                      <a16:creationId xmlns:a16="http://schemas.microsoft.com/office/drawing/2014/main" id="{4B17F541-B9D8-43CE-AD27-BC9D7AAFDA0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3" name="Rounded Rectangle 889">
                  <a:extLst>
                    <a:ext uri="{FF2B5EF4-FFF2-40B4-BE49-F238E27FC236}">
                      <a16:creationId xmlns:a16="http://schemas.microsoft.com/office/drawing/2014/main" id="{692D4763-D6B6-47E4-AF9B-97B3500E059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4" name="Rounded Rectangle 890">
                  <a:extLst>
                    <a:ext uri="{FF2B5EF4-FFF2-40B4-BE49-F238E27FC236}">
                      <a16:creationId xmlns:a16="http://schemas.microsoft.com/office/drawing/2014/main" id="{782B3737-4C61-4494-8FB8-6B029A272ED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55" name="Rounded Rectangle 891">
                  <a:extLst>
                    <a:ext uri="{FF2B5EF4-FFF2-40B4-BE49-F238E27FC236}">
                      <a16:creationId xmlns:a16="http://schemas.microsoft.com/office/drawing/2014/main" id="{5C465858-0FA8-415F-9215-42B31BDCF89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89" name="Group 5988">
                <a:extLst>
                  <a:ext uri="{FF2B5EF4-FFF2-40B4-BE49-F238E27FC236}">
                    <a16:creationId xmlns:a16="http://schemas.microsoft.com/office/drawing/2014/main" id="{112D2D85-8D77-49C6-B02D-11939392582F}"/>
                  </a:ext>
                </a:extLst>
              </p:cNvPr>
              <p:cNvGrpSpPr/>
              <p:nvPr/>
            </p:nvGrpSpPr>
            <p:grpSpPr>
              <a:xfrm flipH="1">
                <a:off x="109099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44" name="Oval 6143">
                  <a:extLst>
                    <a:ext uri="{FF2B5EF4-FFF2-40B4-BE49-F238E27FC236}">
                      <a16:creationId xmlns:a16="http://schemas.microsoft.com/office/drawing/2014/main" id="{F9B271B6-849E-4A23-9545-956981ACEC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5" name="Rounded Rectangle 881">
                  <a:extLst>
                    <a:ext uri="{FF2B5EF4-FFF2-40B4-BE49-F238E27FC236}">
                      <a16:creationId xmlns:a16="http://schemas.microsoft.com/office/drawing/2014/main" id="{04139014-18B8-4523-BE3A-4E402BF1E94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6" name="Rounded Rectangle 882">
                  <a:extLst>
                    <a:ext uri="{FF2B5EF4-FFF2-40B4-BE49-F238E27FC236}">
                      <a16:creationId xmlns:a16="http://schemas.microsoft.com/office/drawing/2014/main" id="{D190E983-9703-4B81-B5C1-EECFDBB7E0D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7" name="Rounded Rectangle 883">
                  <a:extLst>
                    <a:ext uri="{FF2B5EF4-FFF2-40B4-BE49-F238E27FC236}">
                      <a16:creationId xmlns:a16="http://schemas.microsoft.com/office/drawing/2014/main" id="{04E476C3-497C-4BFD-B195-7DBD9A13B55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8" name="Rounded Rectangle 884">
                  <a:extLst>
                    <a:ext uri="{FF2B5EF4-FFF2-40B4-BE49-F238E27FC236}">
                      <a16:creationId xmlns:a16="http://schemas.microsoft.com/office/drawing/2014/main" id="{2B030093-28E2-45E4-A569-72E205AFD4E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9" name="Rounded Rectangle 885">
                  <a:extLst>
                    <a:ext uri="{FF2B5EF4-FFF2-40B4-BE49-F238E27FC236}">
                      <a16:creationId xmlns:a16="http://schemas.microsoft.com/office/drawing/2014/main" id="{0C20FC77-6001-4B84-B531-8A29F686303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0" name="Group 5989">
                <a:extLst>
                  <a:ext uri="{FF2B5EF4-FFF2-40B4-BE49-F238E27FC236}">
                    <a16:creationId xmlns:a16="http://schemas.microsoft.com/office/drawing/2014/main" id="{F4968557-C269-4D4D-B296-C531AD1D2F3D}"/>
                  </a:ext>
                </a:extLst>
              </p:cNvPr>
              <p:cNvGrpSpPr/>
              <p:nvPr/>
            </p:nvGrpSpPr>
            <p:grpSpPr>
              <a:xfrm flipH="1">
                <a:off x="1122631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38" name="Oval 6137">
                  <a:extLst>
                    <a:ext uri="{FF2B5EF4-FFF2-40B4-BE49-F238E27FC236}">
                      <a16:creationId xmlns:a16="http://schemas.microsoft.com/office/drawing/2014/main" id="{5F07B9BF-C955-4B82-A120-4397D3BFCF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9" name="Rounded Rectangle 875">
                  <a:extLst>
                    <a:ext uri="{FF2B5EF4-FFF2-40B4-BE49-F238E27FC236}">
                      <a16:creationId xmlns:a16="http://schemas.microsoft.com/office/drawing/2014/main" id="{0CEB02A4-F57E-4B3E-BE0D-A9E012EF457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0" name="Rounded Rectangle 876">
                  <a:extLst>
                    <a:ext uri="{FF2B5EF4-FFF2-40B4-BE49-F238E27FC236}">
                      <a16:creationId xmlns:a16="http://schemas.microsoft.com/office/drawing/2014/main" id="{6B27EC0B-26E9-401B-827D-35E6C037551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1" name="Rounded Rectangle 877">
                  <a:extLst>
                    <a:ext uri="{FF2B5EF4-FFF2-40B4-BE49-F238E27FC236}">
                      <a16:creationId xmlns:a16="http://schemas.microsoft.com/office/drawing/2014/main" id="{0A2D1940-62B6-44AC-B58B-4F9D5EF0EFB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2" name="Rounded Rectangle 878">
                  <a:extLst>
                    <a:ext uri="{FF2B5EF4-FFF2-40B4-BE49-F238E27FC236}">
                      <a16:creationId xmlns:a16="http://schemas.microsoft.com/office/drawing/2014/main" id="{B61A35DF-E025-4C0D-A2BC-80AB138845F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43" name="Rounded Rectangle 879">
                  <a:extLst>
                    <a:ext uri="{FF2B5EF4-FFF2-40B4-BE49-F238E27FC236}">
                      <a16:creationId xmlns:a16="http://schemas.microsoft.com/office/drawing/2014/main" id="{29AED0E3-EFEA-4080-82B9-8FDFEEF28E3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1" name="Group 5990">
                <a:extLst>
                  <a:ext uri="{FF2B5EF4-FFF2-40B4-BE49-F238E27FC236}">
                    <a16:creationId xmlns:a16="http://schemas.microsoft.com/office/drawing/2014/main" id="{71DF0657-5D61-45BC-998A-A4F6D62E1F10}"/>
                  </a:ext>
                </a:extLst>
              </p:cNvPr>
              <p:cNvGrpSpPr/>
              <p:nvPr/>
            </p:nvGrpSpPr>
            <p:grpSpPr>
              <a:xfrm flipH="1">
                <a:off x="115426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32" name="Oval 6131">
                  <a:extLst>
                    <a:ext uri="{FF2B5EF4-FFF2-40B4-BE49-F238E27FC236}">
                      <a16:creationId xmlns:a16="http://schemas.microsoft.com/office/drawing/2014/main" id="{83FD9A68-0F0B-4FAC-946E-87711E6C31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3" name="Rounded Rectangle 845">
                  <a:extLst>
                    <a:ext uri="{FF2B5EF4-FFF2-40B4-BE49-F238E27FC236}">
                      <a16:creationId xmlns:a16="http://schemas.microsoft.com/office/drawing/2014/main" id="{DBB22DA0-8B68-40F4-83FF-13993C7D56E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4" name="Rounded Rectangle 846">
                  <a:extLst>
                    <a:ext uri="{FF2B5EF4-FFF2-40B4-BE49-F238E27FC236}">
                      <a16:creationId xmlns:a16="http://schemas.microsoft.com/office/drawing/2014/main" id="{FF0B6DC3-4A25-4F82-883E-B75DC4D6119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5" name="Rounded Rectangle 847">
                  <a:extLst>
                    <a:ext uri="{FF2B5EF4-FFF2-40B4-BE49-F238E27FC236}">
                      <a16:creationId xmlns:a16="http://schemas.microsoft.com/office/drawing/2014/main" id="{CA578830-AD37-4496-B0E1-37C04A3958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6" name="Rounded Rectangle 848">
                  <a:extLst>
                    <a:ext uri="{FF2B5EF4-FFF2-40B4-BE49-F238E27FC236}">
                      <a16:creationId xmlns:a16="http://schemas.microsoft.com/office/drawing/2014/main" id="{279EE55B-3DF6-43E7-8F21-896B6DC4179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7" name="Rounded Rectangle 849">
                  <a:extLst>
                    <a:ext uri="{FF2B5EF4-FFF2-40B4-BE49-F238E27FC236}">
                      <a16:creationId xmlns:a16="http://schemas.microsoft.com/office/drawing/2014/main" id="{410A2106-3D9F-4D17-946E-56FA171AD8F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2" name="Group 5991">
                <a:extLst>
                  <a:ext uri="{FF2B5EF4-FFF2-40B4-BE49-F238E27FC236}">
                    <a16:creationId xmlns:a16="http://schemas.microsoft.com/office/drawing/2014/main" id="{6359F9CB-FE74-4F52-9CE6-B350972A1E30}"/>
                  </a:ext>
                </a:extLst>
              </p:cNvPr>
              <p:cNvGrpSpPr/>
              <p:nvPr/>
            </p:nvGrpSpPr>
            <p:grpSpPr>
              <a:xfrm flipH="1">
                <a:off x="118590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26" name="Oval 6125">
                  <a:extLst>
                    <a:ext uri="{FF2B5EF4-FFF2-40B4-BE49-F238E27FC236}">
                      <a16:creationId xmlns:a16="http://schemas.microsoft.com/office/drawing/2014/main" id="{F05FDBC1-688A-4702-90C7-209E4024F6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7" name="Rounded Rectangle 839">
                  <a:extLst>
                    <a:ext uri="{FF2B5EF4-FFF2-40B4-BE49-F238E27FC236}">
                      <a16:creationId xmlns:a16="http://schemas.microsoft.com/office/drawing/2014/main" id="{46CE206C-2D91-49FF-921B-13050E4A324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8" name="Rounded Rectangle 840">
                  <a:extLst>
                    <a:ext uri="{FF2B5EF4-FFF2-40B4-BE49-F238E27FC236}">
                      <a16:creationId xmlns:a16="http://schemas.microsoft.com/office/drawing/2014/main" id="{35697EA7-ECB3-4A45-B4CA-C386D4D6CD7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9" name="Rounded Rectangle 841">
                  <a:extLst>
                    <a:ext uri="{FF2B5EF4-FFF2-40B4-BE49-F238E27FC236}">
                      <a16:creationId xmlns:a16="http://schemas.microsoft.com/office/drawing/2014/main" id="{FB578391-F51B-47D4-982B-7325269BB73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0" name="Rounded Rectangle 842">
                  <a:extLst>
                    <a:ext uri="{FF2B5EF4-FFF2-40B4-BE49-F238E27FC236}">
                      <a16:creationId xmlns:a16="http://schemas.microsoft.com/office/drawing/2014/main" id="{CDF9AA40-1268-4D19-8C07-17C7141B0AC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31" name="Rounded Rectangle 843">
                  <a:extLst>
                    <a:ext uri="{FF2B5EF4-FFF2-40B4-BE49-F238E27FC236}">
                      <a16:creationId xmlns:a16="http://schemas.microsoft.com/office/drawing/2014/main" id="{56D4BA0A-A8A6-4890-8C01-392A4F0E6AF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3" name="Group 5992">
                <a:extLst>
                  <a:ext uri="{FF2B5EF4-FFF2-40B4-BE49-F238E27FC236}">
                    <a16:creationId xmlns:a16="http://schemas.microsoft.com/office/drawing/2014/main" id="{0418C39E-DC23-464C-83B4-2DD2819DC177}"/>
                  </a:ext>
                </a:extLst>
              </p:cNvPr>
              <p:cNvGrpSpPr/>
              <p:nvPr/>
            </p:nvGrpSpPr>
            <p:grpSpPr>
              <a:xfrm flipH="1">
                <a:off x="121781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20" name="Oval 6119">
                  <a:extLst>
                    <a:ext uri="{FF2B5EF4-FFF2-40B4-BE49-F238E27FC236}">
                      <a16:creationId xmlns:a16="http://schemas.microsoft.com/office/drawing/2014/main" id="{9E4DD3DE-760F-4B71-B1D5-D1D83AE7C8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1" name="Rounded Rectangle 869">
                  <a:extLst>
                    <a:ext uri="{FF2B5EF4-FFF2-40B4-BE49-F238E27FC236}">
                      <a16:creationId xmlns:a16="http://schemas.microsoft.com/office/drawing/2014/main" id="{937A5CCF-EF0F-47FC-8A09-A6D38896A59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2" name="Rounded Rectangle 870">
                  <a:extLst>
                    <a:ext uri="{FF2B5EF4-FFF2-40B4-BE49-F238E27FC236}">
                      <a16:creationId xmlns:a16="http://schemas.microsoft.com/office/drawing/2014/main" id="{C5E362AB-18C7-47F4-B851-C3B1C09A1D8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3" name="Rounded Rectangle 871">
                  <a:extLst>
                    <a:ext uri="{FF2B5EF4-FFF2-40B4-BE49-F238E27FC236}">
                      <a16:creationId xmlns:a16="http://schemas.microsoft.com/office/drawing/2014/main" id="{EA5EBFEC-E747-4A2B-AA8E-DF7E81E4EB5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4" name="Rounded Rectangle 872">
                  <a:extLst>
                    <a:ext uri="{FF2B5EF4-FFF2-40B4-BE49-F238E27FC236}">
                      <a16:creationId xmlns:a16="http://schemas.microsoft.com/office/drawing/2014/main" id="{3413635D-56B6-4FAA-B298-1256F172734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25" name="Rounded Rectangle 873">
                  <a:extLst>
                    <a:ext uri="{FF2B5EF4-FFF2-40B4-BE49-F238E27FC236}">
                      <a16:creationId xmlns:a16="http://schemas.microsoft.com/office/drawing/2014/main" id="{93C3686C-8C52-4C82-B621-0EF1CD7D1D2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4" name="Group 5993">
                <a:extLst>
                  <a:ext uri="{FF2B5EF4-FFF2-40B4-BE49-F238E27FC236}">
                    <a16:creationId xmlns:a16="http://schemas.microsoft.com/office/drawing/2014/main" id="{11CDB372-B6BB-4BE4-BC0F-D36318C2F546}"/>
                  </a:ext>
                </a:extLst>
              </p:cNvPr>
              <p:cNvGrpSpPr/>
              <p:nvPr/>
            </p:nvGrpSpPr>
            <p:grpSpPr>
              <a:xfrm flipH="1">
                <a:off x="1378753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14" name="Oval 6113">
                  <a:extLst>
                    <a:ext uri="{FF2B5EF4-FFF2-40B4-BE49-F238E27FC236}">
                      <a16:creationId xmlns:a16="http://schemas.microsoft.com/office/drawing/2014/main" id="{9604586B-57C3-4496-8807-645A5D70D7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5" name="Rounded Rectangle 893">
                  <a:extLst>
                    <a:ext uri="{FF2B5EF4-FFF2-40B4-BE49-F238E27FC236}">
                      <a16:creationId xmlns:a16="http://schemas.microsoft.com/office/drawing/2014/main" id="{6D2F7876-2A9C-4CB9-B1DF-2908E04AAC8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6" name="Rounded Rectangle 894">
                  <a:extLst>
                    <a:ext uri="{FF2B5EF4-FFF2-40B4-BE49-F238E27FC236}">
                      <a16:creationId xmlns:a16="http://schemas.microsoft.com/office/drawing/2014/main" id="{CDAED41D-FE62-47C4-A51E-1DC95630CC7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7" name="Rounded Rectangle 895">
                  <a:extLst>
                    <a:ext uri="{FF2B5EF4-FFF2-40B4-BE49-F238E27FC236}">
                      <a16:creationId xmlns:a16="http://schemas.microsoft.com/office/drawing/2014/main" id="{26A85624-AC7B-4114-ACCD-14E2EAD6948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8" name="Rounded Rectangle 896">
                  <a:extLst>
                    <a:ext uri="{FF2B5EF4-FFF2-40B4-BE49-F238E27FC236}">
                      <a16:creationId xmlns:a16="http://schemas.microsoft.com/office/drawing/2014/main" id="{17E7FE21-0D58-4598-8F60-0B72B8EE187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9" name="Rounded Rectangle 897">
                  <a:extLst>
                    <a:ext uri="{FF2B5EF4-FFF2-40B4-BE49-F238E27FC236}">
                      <a16:creationId xmlns:a16="http://schemas.microsoft.com/office/drawing/2014/main" id="{3614F64A-E932-4674-B925-A90E28D7722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5" name="Group 5994">
                <a:extLst>
                  <a:ext uri="{FF2B5EF4-FFF2-40B4-BE49-F238E27FC236}">
                    <a16:creationId xmlns:a16="http://schemas.microsoft.com/office/drawing/2014/main" id="{AAC50AEE-B01C-4B00-A76B-A0B4B38CF874}"/>
                  </a:ext>
                </a:extLst>
              </p:cNvPr>
              <p:cNvGrpSpPr/>
              <p:nvPr/>
            </p:nvGrpSpPr>
            <p:grpSpPr>
              <a:xfrm flipH="1">
                <a:off x="1410390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08" name="Oval 6107">
                  <a:extLst>
                    <a:ext uri="{FF2B5EF4-FFF2-40B4-BE49-F238E27FC236}">
                      <a16:creationId xmlns:a16="http://schemas.microsoft.com/office/drawing/2014/main" id="{892A2DAC-2C18-4198-A69A-E008053053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9" name="Rounded Rectangle 887">
                  <a:extLst>
                    <a:ext uri="{FF2B5EF4-FFF2-40B4-BE49-F238E27FC236}">
                      <a16:creationId xmlns:a16="http://schemas.microsoft.com/office/drawing/2014/main" id="{A6BF4418-A830-4347-9E7E-E94D1BA0B5B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0" name="Rounded Rectangle 888">
                  <a:extLst>
                    <a:ext uri="{FF2B5EF4-FFF2-40B4-BE49-F238E27FC236}">
                      <a16:creationId xmlns:a16="http://schemas.microsoft.com/office/drawing/2014/main" id="{F6F6D89C-4897-4093-82F8-E8C641A3AEF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1" name="Rounded Rectangle 889">
                  <a:extLst>
                    <a:ext uri="{FF2B5EF4-FFF2-40B4-BE49-F238E27FC236}">
                      <a16:creationId xmlns:a16="http://schemas.microsoft.com/office/drawing/2014/main" id="{6864D036-9F26-45DA-88DB-FA10881FCA2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2" name="Rounded Rectangle 890">
                  <a:extLst>
                    <a:ext uri="{FF2B5EF4-FFF2-40B4-BE49-F238E27FC236}">
                      <a16:creationId xmlns:a16="http://schemas.microsoft.com/office/drawing/2014/main" id="{8EF0CF7B-8959-4EA9-8857-8818AF72A92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13" name="Rounded Rectangle 891">
                  <a:extLst>
                    <a:ext uri="{FF2B5EF4-FFF2-40B4-BE49-F238E27FC236}">
                      <a16:creationId xmlns:a16="http://schemas.microsoft.com/office/drawing/2014/main" id="{A9F27F78-391B-4171-9557-DFFD633CB12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6" name="Group 5995">
                <a:extLst>
                  <a:ext uri="{FF2B5EF4-FFF2-40B4-BE49-F238E27FC236}">
                    <a16:creationId xmlns:a16="http://schemas.microsoft.com/office/drawing/2014/main" id="{207DDB65-546A-4559-B834-FBFE2127937E}"/>
                  </a:ext>
                </a:extLst>
              </p:cNvPr>
              <p:cNvGrpSpPr/>
              <p:nvPr/>
            </p:nvGrpSpPr>
            <p:grpSpPr>
              <a:xfrm flipH="1">
                <a:off x="125220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102" name="Oval 6101">
                  <a:extLst>
                    <a:ext uri="{FF2B5EF4-FFF2-40B4-BE49-F238E27FC236}">
                      <a16:creationId xmlns:a16="http://schemas.microsoft.com/office/drawing/2014/main" id="{3B564C21-ECAB-4053-AB5C-B5E08C130D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3" name="Rounded Rectangle 869">
                  <a:extLst>
                    <a:ext uri="{FF2B5EF4-FFF2-40B4-BE49-F238E27FC236}">
                      <a16:creationId xmlns:a16="http://schemas.microsoft.com/office/drawing/2014/main" id="{A064B42D-69FE-4CF5-A1E7-67A7545E75F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4" name="Rounded Rectangle 870">
                  <a:extLst>
                    <a:ext uri="{FF2B5EF4-FFF2-40B4-BE49-F238E27FC236}">
                      <a16:creationId xmlns:a16="http://schemas.microsoft.com/office/drawing/2014/main" id="{B65B8A0A-8A95-45F7-BF35-28CDEB2819E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5" name="Rounded Rectangle 871">
                  <a:extLst>
                    <a:ext uri="{FF2B5EF4-FFF2-40B4-BE49-F238E27FC236}">
                      <a16:creationId xmlns:a16="http://schemas.microsoft.com/office/drawing/2014/main" id="{8E350E80-EC08-4AAF-B503-81499A272E0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6" name="Rounded Rectangle 872">
                  <a:extLst>
                    <a:ext uri="{FF2B5EF4-FFF2-40B4-BE49-F238E27FC236}">
                      <a16:creationId xmlns:a16="http://schemas.microsoft.com/office/drawing/2014/main" id="{C9025FB4-9634-4AA5-B1BB-4A8E8F2D9D3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7" name="Rounded Rectangle 873">
                  <a:extLst>
                    <a:ext uri="{FF2B5EF4-FFF2-40B4-BE49-F238E27FC236}">
                      <a16:creationId xmlns:a16="http://schemas.microsoft.com/office/drawing/2014/main" id="{169AD327-7ED9-405F-AF55-AA13A9B1922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7" name="Group 5996">
                <a:extLst>
                  <a:ext uri="{FF2B5EF4-FFF2-40B4-BE49-F238E27FC236}">
                    <a16:creationId xmlns:a16="http://schemas.microsoft.com/office/drawing/2014/main" id="{D2B61235-16C6-475E-A8D6-1B23B5538947}"/>
                  </a:ext>
                </a:extLst>
              </p:cNvPr>
              <p:cNvGrpSpPr/>
              <p:nvPr/>
            </p:nvGrpSpPr>
            <p:grpSpPr>
              <a:xfrm flipH="1">
                <a:off x="1283842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096" name="Oval 6095">
                  <a:extLst>
                    <a:ext uri="{FF2B5EF4-FFF2-40B4-BE49-F238E27FC236}">
                      <a16:creationId xmlns:a16="http://schemas.microsoft.com/office/drawing/2014/main" id="{BB89022C-4DB5-444D-AE91-58B363601A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7" name="Rounded Rectangle 863">
                  <a:extLst>
                    <a:ext uri="{FF2B5EF4-FFF2-40B4-BE49-F238E27FC236}">
                      <a16:creationId xmlns:a16="http://schemas.microsoft.com/office/drawing/2014/main" id="{364ECE0D-2172-428A-B30F-9582F69F540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8" name="Rounded Rectangle 864">
                  <a:extLst>
                    <a:ext uri="{FF2B5EF4-FFF2-40B4-BE49-F238E27FC236}">
                      <a16:creationId xmlns:a16="http://schemas.microsoft.com/office/drawing/2014/main" id="{57DBAD15-784D-4FDA-889F-EC7A45FC2DB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9" name="Rounded Rectangle 865">
                  <a:extLst>
                    <a:ext uri="{FF2B5EF4-FFF2-40B4-BE49-F238E27FC236}">
                      <a16:creationId xmlns:a16="http://schemas.microsoft.com/office/drawing/2014/main" id="{7C174E0D-A2FF-4565-8C3E-B08D2CB7109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0" name="Rounded Rectangle 866">
                  <a:extLst>
                    <a:ext uri="{FF2B5EF4-FFF2-40B4-BE49-F238E27FC236}">
                      <a16:creationId xmlns:a16="http://schemas.microsoft.com/office/drawing/2014/main" id="{9C52D86A-3B20-450E-85C9-A0B0FCB44A9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01" name="Rounded Rectangle 867">
                  <a:extLst>
                    <a:ext uri="{FF2B5EF4-FFF2-40B4-BE49-F238E27FC236}">
                      <a16:creationId xmlns:a16="http://schemas.microsoft.com/office/drawing/2014/main" id="{CED9F92B-54A5-435E-8DC1-6FC487B4778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8" name="Group 5997">
                <a:extLst>
                  <a:ext uri="{FF2B5EF4-FFF2-40B4-BE49-F238E27FC236}">
                    <a16:creationId xmlns:a16="http://schemas.microsoft.com/office/drawing/2014/main" id="{B2E4D3BD-ADF9-4698-B9E6-069518DD2B26}"/>
                  </a:ext>
                </a:extLst>
              </p:cNvPr>
              <p:cNvGrpSpPr/>
              <p:nvPr/>
            </p:nvGrpSpPr>
            <p:grpSpPr>
              <a:xfrm flipH="1">
                <a:off x="1315479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090" name="Oval 6089">
                  <a:extLst>
                    <a:ext uri="{FF2B5EF4-FFF2-40B4-BE49-F238E27FC236}">
                      <a16:creationId xmlns:a16="http://schemas.microsoft.com/office/drawing/2014/main" id="{727324BA-DCDD-4EF6-973D-8946827B07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1" name="Rounded Rectangle 857">
                  <a:extLst>
                    <a:ext uri="{FF2B5EF4-FFF2-40B4-BE49-F238E27FC236}">
                      <a16:creationId xmlns:a16="http://schemas.microsoft.com/office/drawing/2014/main" id="{00BDB8DB-16EA-4C3B-BDD6-AF8423E39CF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2" name="Rounded Rectangle 858">
                  <a:extLst>
                    <a:ext uri="{FF2B5EF4-FFF2-40B4-BE49-F238E27FC236}">
                      <a16:creationId xmlns:a16="http://schemas.microsoft.com/office/drawing/2014/main" id="{0E9D1996-CF80-4829-B75B-F3E7D462DF8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3" name="Rounded Rectangle 859">
                  <a:extLst>
                    <a:ext uri="{FF2B5EF4-FFF2-40B4-BE49-F238E27FC236}">
                      <a16:creationId xmlns:a16="http://schemas.microsoft.com/office/drawing/2014/main" id="{821134C5-F78B-41FC-ADCD-09A6AA3AB36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4" name="Rounded Rectangle 860">
                  <a:extLst>
                    <a:ext uri="{FF2B5EF4-FFF2-40B4-BE49-F238E27FC236}">
                      <a16:creationId xmlns:a16="http://schemas.microsoft.com/office/drawing/2014/main" id="{A24C6A91-3AC8-42B8-81C5-85686AA7EAA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95" name="Rounded Rectangle 861">
                  <a:extLst>
                    <a:ext uri="{FF2B5EF4-FFF2-40B4-BE49-F238E27FC236}">
                      <a16:creationId xmlns:a16="http://schemas.microsoft.com/office/drawing/2014/main" id="{85D71D4A-0521-478C-B067-6738619FE02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999" name="Group 5998">
                <a:extLst>
                  <a:ext uri="{FF2B5EF4-FFF2-40B4-BE49-F238E27FC236}">
                    <a16:creationId xmlns:a16="http://schemas.microsoft.com/office/drawing/2014/main" id="{B647422A-D8DA-4DE1-9FD4-676C214B7DD3}"/>
                  </a:ext>
                </a:extLst>
              </p:cNvPr>
              <p:cNvGrpSpPr/>
              <p:nvPr/>
            </p:nvGrpSpPr>
            <p:grpSpPr>
              <a:xfrm flipH="1">
                <a:off x="134711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084" name="Oval 6083">
                  <a:extLst>
                    <a:ext uri="{FF2B5EF4-FFF2-40B4-BE49-F238E27FC236}">
                      <a16:creationId xmlns:a16="http://schemas.microsoft.com/office/drawing/2014/main" id="{F8CB9DB1-9CC2-4586-ACAD-0E38F66DD7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5" name="Rounded Rectangle 851">
                  <a:extLst>
                    <a:ext uri="{FF2B5EF4-FFF2-40B4-BE49-F238E27FC236}">
                      <a16:creationId xmlns:a16="http://schemas.microsoft.com/office/drawing/2014/main" id="{03D2912B-10A7-4FB3-BBE1-BC0EA777D56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6" name="Rounded Rectangle 852">
                  <a:extLst>
                    <a:ext uri="{FF2B5EF4-FFF2-40B4-BE49-F238E27FC236}">
                      <a16:creationId xmlns:a16="http://schemas.microsoft.com/office/drawing/2014/main" id="{AB508545-D7BB-4140-9A8C-1E27A2F01C8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7" name="Rounded Rectangle 853">
                  <a:extLst>
                    <a:ext uri="{FF2B5EF4-FFF2-40B4-BE49-F238E27FC236}">
                      <a16:creationId xmlns:a16="http://schemas.microsoft.com/office/drawing/2014/main" id="{7CDF3DF1-CF81-475C-A659-4A2435EF648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8" name="Rounded Rectangle 854">
                  <a:extLst>
                    <a:ext uri="{FF2B5EF4-FFF2-40B4-BE49-F238E27FC236}">
                      <a16:creationId xmlns:a16="http://schemas.microsoft.com/office/drawing/2014/main" id="{0D50DF4D-AF63-4123-B9D3-E29A3DD87FA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9" name="Rounded Rectangle 855">
                  <a:extLst>
                    <a:ext uri="{FF2B5EF4-FFF2-40B4-BE49-F238E27FC236}">
                      <a16:creationId xmlns:a16="http://schemas.microsoft.com/office/drawing/2014/main" id="{DB3FFF6D-048F-4A69-BF23-06EA4F54320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0" name="Group 5999">
                <a:extLst>
                  <a:ext uri="{FF2B5EF4-FFF2-40B4-BE49-F238E27FC236}">
                    <a16:creationId xmlns:a16="http://schemas.microsoft.com/office/drawing/2014/main" id="{C43B9178-B400-4DB6-B4F6-A188656E08AB}"/>
                  </a:ext>
                </a:extLst>
              </p:cNvPr>
              <p:cNvGrpSpPr/>
              <p:nvPr/>
            </p:nvGrpSpPr>
            <p:grpSpPr>
              <a:xfrm flipH="1">
                <a:off x="105935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78" name="Oval 6077">
                  <a:extLst>
                    <a:ext uri="{FF2B5EF4-FFF2-40B4-BE49-F238E27FC236}">
                      <a16:creationId xmlns:a16="http://schemas.microsoft.com/office/drawing/2014/main" id="{3038AF9A-BAAB-4948-83A0-30BA4C463A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9" name="Rounded Rectangle 887">
                  <a:extLst>
                    <a:ext uri="{FF2B5EF4-FFF2-40B4-BE49-F238E27FC236}">
                      <a16:creationId xmlns:a16="http://schemas.microsoft.com/office/drawing/2014/main" id="{12BD6B1E-E98F-4E31-B1C7-5A254537EB1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0" name="Rounded Rectangle 888">
                  <a:extLst>
                    <a:ext uri="{FF2B5EF4-FFF2-40B4-BE49-F238E27FC236}">
                      <a16:creationId xmlns:a16="http://schemas.microsoft.com/office/drawing/2014/main" id="{68653FFB-CE21-4BCA-8599-DE5E38F7FE2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1" name="Rounded Rectangle 889">
                  <a:extLst>
                    <a:ext uri="{FF2B5EF4-FFF2-40B4-BE49-F238E27FC236}">
                      <a16:creationId xmlns:a16="http://schemas.microsoft.com/office/drawing/2014/main" id="{50ACA221-86EE-4785-82B6-DD4CC180EC5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2" name="Rounded Rectangle 890">
                  <a:extLst>
                    <a:ext uri="{FF2B5EF4-FFF2-40B4-BE49-F238E27FC236}">
                      <a16:creationId xmlns:a16="http://schemas.microsoft.com/office/drawing/2014/main" id="{EA63315B-32D2-407D-B268-34653344C24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83" name="Rounded Rectangle 891">
                  <a:extLst>
                    <a:ext uri="{FF2B5EF4-FFF2-40B4-BE49-F238E27FC236}">
                      <a16:creationId xmlns:a16="http://schemas.microsoft.com/office/drawing/2014/main" id="{9E871567-9E51-4C90-9806-82492C291E2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1" name="Group 6000">
                <a:extLst>
                  <a:ext uri="{FF2B5EF4-FFF2-40B4-BE49-F238E27FC236}">
                    <a16:creationId xmlns:a16="http://schemas.microsoft.com/office/drawing/2014/main" id="{AF107FA4-CBC1-40CD-B82C-DC7A2C04A650}"/>
                  </a:ext>
                </a:extLst>
              </p:cNvPr>
              <p:cNvGrpSpPr/>
              <p:nvPr/>
            </p:nvGrpSpPr>
            <p:grpSpPr>
              <a:xfrm flipH="1">
                <a:off x="109099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72" name="Oval 6071">
                  <a:extLst>
                    <a:ext uri="{FF2B5EF4-FFF2-40B4-BE49-F238E27FC236}">
                      <a16:creationId xmlns:a16="http://schemas.microsoft.com/office/drawing/2014/main" id="{6E2AA135-505F-469D-A07F-39BCBEDF5B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3" name="Rounded Rectangle 881">
                  <a:extLst>
                    <a:ext uri="{FF2B5EF4-FFF2-40B4-BE49-F238E27FC236}">
                      <a16:creationId xmlns:a16="http://schemas.microsoft.com/office/drawing/2014/main" id="{01018A97-159B-4178-A464-031DA42AF5E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4" name="Rounded Rectangle 882">
                  <a:extLst>
                    <a:ext uri="{FF2B5EF4-FFF2-40B4-BE49-F238E27FC236}">
                      <a16:creationId xmlns:a16="http://schemas.microsoft.com/office/drawing/2014/main" id="{1CBA046C-B4BA-4D8D-B8F9-7514933C045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5" name="Rounded Rectangle 883">
                  <a:extLst>
                    <a:ext uri="{FF2B5EF4-FFF2-40B4-BE49-F238E27FC236}">
                      <a16:creationId xmlns:a16="http://schemas.microsoft.com/office/drawing/2014/main" id="{C5903F12-03F7-422E-A1B4-CED54135EC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6" name="Rounded Rectangle 884">
                  <a:extLst>
                    <a:ext uri="{FF2B5EF4-FFF2-40B4-BE49-F238E27FC236}">
                      <a16:creationId xmlns:a16="http://schemas.microsoft.com/office/drawing/2014/main" id="{9CE70BC8-5054-463F-8D61-BE2F2C9E58B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7" name="Rounded Rectangle 885">
                  <a:extLst>
                    <a:ext uri="{FF2B5EF4-FFF2-40B4-BE49-F238E27FC236}">
                      <a16:creationId xmlns:a16="http://schemas.microsoft.com/office/drawing/2014/main" id="{AE99F786-4877-4131-ACAA-231A91C8BE2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2" name="Group 6001">
                <a:extLst>
                  <a:ext uri="{FF2B5EF4-FFF2-40B4-BE49-F238E27FC236}">
                    <a16:creationId xmlns:a16="http://schemas.microsoft.com/office/drawing/2014/main" id="{75F41936-C900-4BFD-BD04-1859FFB76A16}"/>
                  </a:ext>
                </a:extLst>
              </p:cNvPr>
              <p:cNvGrpSpPr/>
              <p:nvPr/>
            </p:nvGrpSpPr>
            <p:grpSpPr>
              <a:xfrm flipH="1">
                <a:off x="1122631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66" name="Oval 6065">
                  <a:extLst>
                    <a:ext uri="{FF2B5EF4-FFF2-40B4-BE49-F238E27FC236}">
                      <a16:creationId xmlns:a16="http://schemas.microsoft.com/office/drawing/2014/main" id="{E739867D-F4A6-468A-948B-673D599499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7" name="Rounded Rectangle 875">
                  <a:extLst>
                    <a:ext uri="{FF2B5EF4-FFF2-40B4-BE49-F238E27FC236}">
                      <a16:creationId xmlns:a16="http://schemas.microsoft.com/office/drawing/2014/main" id="{BBE78847-8A52-4161-A4B1-9CD28F01BC0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8" name="Rounded Rectangle 876">
                  <a:extLst>
                    <a:ext uri="{FF2B5EF4-FFF2-40B4-BE49-F238E27FC236}">
                      <a16:creationId xmlns:a16="http://schemas.microsoft.com/office/drawing/2014/main" id="{2DB5A3FC-2D69-4A3F-BF5B-429FD2A008F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9" name="Rounded Rectangle 877">
                  <a:extLst>
                    <a:ext uri="{FF2B5EF4-FFF2-40B4-BE49-F238E27FC236}">
                      <a16:creationId xmlns:a16="http://schemas.microsoft.com/office/drawing/2014/main" id="{F74D0A5C-8143-4417-A6B8-8B819D72DA9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0" name="Rounded Rectangle 878">
                  <a:extLst>
                    <a:ext uri="{FF2B5EF4-FFF2-40B4-BE49-F238E27FC236}">
                      <a16:creationId xmlns:a16="http://schemas.microsoft.com/office/drawing/2014/main" id="{F25B4B5A-F2DA-440F-988F-5718D27E427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71" name="Rounded Rectangle 879">
                  <a:extLst>
                    <a:ext uri="{FF2B5EF4-FFF2-40B4-BE49-F238E27FC236}">
                      <a16:creationId xmlns:a16="http://schemas.microsoft.com/office/drawing/2014/main" id="{C0B358D4-E2D8-4F11-AD71-67A9F187943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3" name="Group 6002">
                <a:extLst>
                  <a:ext uri="{FF2B5EF4-FFF2-40B4-BE49-F238E27FC236}">
                    <a16:creationId xmlns:a16="http://schemas.microsoft.com/office/drawing/2014/main" id="{3D37A2E7-7DC2-4149-BEC5-D084FC6FACC6}"/>
                  </a:ext>
                </a:extLst>
              </p:cNvPr>
              <p:cNvGrpSpPr/>
              <p:nvPr/>
            </p:nvGrpSpPr>
            <p:grpSpPr>
              <a:xfrm flipH="1">
                <a:off x="115426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60" name="Oval 6059">
                  <a:extLst>
                    <a:ext uri="{FF2B5EF4-FFF2-40B4-BE49-F238E27FC236}">
                      <a16:creationId xmlns:a16="http://schemas.microsoft.com/office/drawing/2014/main" id="{3ED9E86B-1BD8-4D35-A9CF-C924344C0A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1" name="Rounded Rectangle 845">
                  <a:extLst>
                    <a:ext uri="{FF2B5EF4-FFF2-40B4-BE49-F238E27FC236}">
                      <a16:creationId xmlns:a16="http://schemas.microsoft.com/office/drawing/2014/main" id="{7AEDEDDC-3097-49F4-AE85-EE28C6BBB98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2" name="Rounded Rectangle 846">
                  <a:extLst>
                    <a:ext uri="{FF2B5EF4-FFF2-40B4-BE49-F238E27FC236}">
                      <a16:creationId xmlns:a16="http://schemas.microsoft.com/office/drawing/2014/main" id="{1B3F4692-C0C5-4DEF-AFF2-720B04A98EE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3" name="Rounded Rectangle 847">
                  <a:extLst>
                    <a:ext uri="{FF2B5EF4-FFF2-40B4-BE49-F238E27FC236}">
                      <a16:creationId xmlns:a16="http://schemas.microsoft.com/office/drawing/2014/main" id="{77157A60-F91C-45E7-BA5A-CCE83324181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4" name="Rounded Rectangle 848">
                  <a:extLst>
                    <a:ext uri="{FF2B5EF4-FFF2-40B4-BE49-F238E27FC236}">
                      <a16:creationId xmlns:a16="http://schemas.microsoft.com/office/drawing/2014/main" id="{127EE6D4-6031-45E8-AFC2-D0DAAFB3103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65" name="Rounded Rectangle 849">
                  <a:extLst>
                    <a:ext uri="{FF2B5EF4-FFF2-40B4-BE49-F238E27FC236}">
                      <a16:creationId xmlns:a16="http://schemas.microsoft.com/office/drawing/2014/main" id="{FECE80F8-1C68-4141-8FA6-D67AD0881DE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4" name="Group 6003">
                <a:extLst>
                  <a:ext uri="{FF2B5EF4-FFF2-40B4-BE49-F238E27FC236}">
                    <a16:creationId xmlns:a16="http://schemas.microsoft.com/office/drawing/2014/main" id="{4CEDC46F-B555-4FE8-B6AC-F9419B3D49F8}"/>
                  </a:ext>
                </a:extLst>
              </p:cNvPr>
              <p:cNvGrpSpPr/>
              <p:nvPr/>
            </p:nvGrpSpPr>
            <p:grpSpPr>
              <a:xfrm flipH="1">
                <a:off x="118590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54" name="Oval 6053">
                  <a:extLst>
                    <a:ext uri="{FF2B5EF4-FFF2-40B4-BE49-F238E27FC236}">
                      <a16:creationId xmlns:a16="http://schemas.microsoft.com/office/drawing/2014/main" id="{CB24F50D-4465-4FB2-9DEE-B03AD529A7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5" name="Rounded Rectangle 839">
                  <a:extLst>
                    <a:ext uri="{FF2B5EF4-FFF2-40B4-BE49-F238E27FC236}">
                      <a16:creationId xmlns:a16="http://schemas.microsoft.com/office/drawing/2014/main" id="{9CA292F6-CDB7-43AC-9958-21349D37DF2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6" name="Rounded Rectangle 840">
                  <a:extLst>
                    <a:ext uri="{FF2B5EF4-FFF2-40B4-BE49-F238E27FC236}">
                      <a16:creationId xmlns:a16="http://schemas.microsoft.com/office/drawing/2014/main" id="{27D8F9F3-C7D2-4FFB-8974-3B326263024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7" name="Rounded Rectangle 841">
                  <a:extLst>
                    <a:ext uri="{FF2B5EF4-FFF2-40B4-BE49-F238E27FC236}">
                      <a16:creationId xmlns:a16="http://schemas.microsoft.com/office/drawing/2014/main" id="{EB1AA436-F781-4655-8CC2-D0D70D663E2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8" name="Rounded Rectangle 842">
                  <a:extLst>
                    <a:ext uri="{FF2B5EF4-FFF2-40B4-BE49-F238E27FC236}">
                      <a16:creationId xmlns:a16="http://schemas.microsoft.com/office/drawing/2014/main" id="{96099379-8535-447B-B13E-71F3489BA42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9" name="Rounded Rectangle 843">
                  <a:extLst>
                    <a:ext uri="{FF2B5EF4-FFF2-40B4-BE49-F238E27FC236}">
                      <a16:creationId xmlns:a16="http://schemas.microsoft.com/office/drawing/2014/main" id="{C251CBF0-24C9-48FE-A244-FEF7F77A688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5" name="Group 6004">
                <a:extLst>
                  <a:ext uri="{FF2B5EF4-FFF2-40B4-BE49-F238E27FC236}">
                    <a16:creationId xmlns:a16="http://schemas.microsoft.com/office/drawing/2014/main" id="{F355A17E-4850-4871-9682-64052DA184A6}"/>
                  </a:ext>
                </a:extLst>
              </p:cNvPr>
              <p:cNvGrpSpPr/>
              <p:nvPr/>
            </p:nvGrpSpPr>
            <p:grpSpPr>
              <a:xfrm flipH="1">
                <a:off x="121781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48" name="Oval 6047">
                  <a:extLst>
                    <a:ext uri="{FF2B5EF4-FFF2-40B4-BE49-F238E27FC236}">
                      <a16:creationId xmlns:a16="http://schemas.microsoft.com/office/drawing/2014/main" id="{1EF527B3-B5A4-4EC6-8C32-E00852C2CB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9" name="Rounded Rectangle 869">
                  <a:extLst>
                    <a:ext uri="{FF2B5EF4-FFF2-40B4-BE49-F238E27FC236}">
                      <a16:creationId xmlns:a16="http://schemas.microsoft.com/office/drawing/2014/main" id="{3864146E-4128-40E7-BD70-416C5A84F91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0" name="Rounded Rectangle 870">
                  <a:extLst>
                    <a:ext uri="{FF2B5EF4-FFF2-40B4-BE49-F238E27FC236}">
                      <a16:creationId xmlns:a16="http://schemas.microsoft.com/office/drawing/2014/main" id="{FD5657A9-75F0-484A-BE59-B351F012AD5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1" name="Rounded Rectangle 871">
                  <a:extLst>
                    <a:ext uri="{FF2B5EF4-FFF2-40B4-BE49-F238E27FC236}">
                      <a16:creationId xmlns:a16="http://schemas.microsoft.com/office/drawing/2014/main" id="{94419112-DCA5-4A60-B537-5207C6FE0DB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2" name="Rounded Rectangle 872">
                  <a:extLst>
                    <a:ext uri="{FF2B5EF4-FFF2-40B4-BE49-F238E27FC236}">
                      <a16:creationId xmlns:a16="http://schemas.microsoft.com/office/drawing/2014/main" id="{55D58962-B840-4035-8314-BE99B24ED07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53" name="Rounded Rectangle 873">
                  <a:extLst>
                    <a:ext uri="{FF2B5EF4-FFF2-40B4-BE49-F238E27FC236}">
                      <a16:creationId xmlns:a16="http://schemas.microsoft.com/office/drawing/2014/main" id="{EE2D8490-D39A-4500-92CF-E6000EC5E7F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6" name="Group 6005">
                <a:extLst>
                  <a:ext uri="{FF2B5EF4-FFF2-40B4-BE49-F238E27FC236}">
                    <a16:creationId xmlns:a16="http://schemas.microsoft.com/office/drawing/2014/main" id="{ED88A501-4B79-4993-AB81-6FB49FD37498}"/>
                  </a:ext>
                </a:extLst>
              </p:cNvPr>
              <p:cNvGrpSpPr/>
              <p:nvPr/>
            </p:nvGrpSpPr>
            <p:grpSpPr>
              <a:xfrm flipH="1">
                <a:off x="1378753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42" name="Oval 6041">
                  <a:extLst>
                    <a:ext uri="{FF2B5EF4-FFF2-40B4-BE49-F238E27FC236}">
                      <a16:creationId xmlns:a16="http://schemas.microsoft.com/office/drawing/2014/main" id="{D1660602-104F-4BD8-8B4C-A0FA578B7A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3" name="Rounded Rectangle 893">
                  <a:extLst>
                    <a:ext uri="{FF2B5EF4-FFF2-40B4-BE49-F238E27FC236}">
                      <a16:creationId xmlns:a16="http://schemas.microsoft.com/office/drawing/2014/main" id="{EEEC1618-9C3F-4222-9512-3C42C70FE4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4" name="Rounded Rectangle 894">
                  <a:extLst>
                    <a:ext uri="{FF2B5EF4-FFF2-40B4-BE49-F238E27FC236}">
                      <a16:creationId xmlns:a16="http://schemas.microsoft.com/office/drawing/2014/main" id="{E49D4067-0B49-4EC4-8C48-3664B87147E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5" name="Rounded Rectangle 895">
                  <a:extLst>
                    <a:ext uri="{FF2B5EF4-FFF2-40B4-BE49-F238E27FC236}">
                      <a16:creationId xmlns:a16="http://schemas.microsoft.com/office/drawing/2014/main" id="{994DAA1D-53B1-4328-A484-BD4B74A70FF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6" name="Rounded Rectangle 896">
                  <a:extLst>
                    <a:ext uri="{FF2B5EF4-FFF2-40B4-BE49-F238E27FC236}">
                      <a16:creationId xmlns:a16="http://schemas.microsoft.com/office/drawing/2014/main" id="{BF19C5DE-DEA8-4A6D-8E6A-86D9C164262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7" name="Rounded Rectangle 897">
                  <a:extLst>
                    <a:ext uri="{FF2B5EF4-FFF2-40B4-BE49-F238E27FC236}">
                      <a16:creationId xmlns:a16="http://schemas.microsoft.com/office/drawing/2014/main" id="{5EE70BF2-6707-4F88-A1D5-AAF119C53B5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7" name="Group 6006">
                <a:extLst>
                  <a:ext uri="{FF2B5EF4-FFF2-40B4-BE49-F238E27FC236}">
                    <a16:creationId xmlns:a16="http://schemas.microsoft.com/office/drawing/2014/main" id="{EECD8650-0357-4D70-89FC-1159A4BE2F71}"/>
                  </a:ext>
                </a:extLst>
              </p:cNvPr>
              <p:cNvGrpSpPr/>
              <p:nvPr/>
            </p:nvGrpSpPr>
            <p:grpSpPr>
              <a:xfrm flipH="1">
                <a:off x="1410390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36" name="Oval 6035">
                  <a:extLst>
                    <a:ext uri="{FF2B5EF4-FFF2-40B4-BE49-F238E27FC236}">
                      <a16:creationId xmlns:a16="http://schemas.microsoft.com/office/drawing/2014/main" id="{8F70E3C6-2339-40F1-A6B0-1406068EBC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7" name="Rounded Rectangle 887">
                  <a:extLst>
                    <a:ext uri="{FF2B5EF4-FFF2-40B4-BE49-F238E27FC236}">
                      <a16:creationId xmlns:a16="http://schemas.microsoft.com/office/drawing/2014/main" id="{B1DE4F31-702A-45D9-AC8B-E46E2722DBC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8" name="Rounded Rectangle 888">
                  <a:extLst>
                    <a:ext uri="{FF2B5EF4-FFF2-40B4-BE49-F238E27FC236}">
                      <a16:creationId xmlns:a16="http://schemas.microsoft.com/office/drawing/2014/main" id="{407BD3BD-1AF7-4281-AE0E-F2FB9DDB1E3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9" name="Rounded Rectangle 889">
                  <a:extLst>
                    <a:ext uri="{FF2B5EF4-FFF2-40B4-BE49-F238E27FC236}">
                      <a16:creationId xmlns:a16="http://schemas.microsoft.com/office/drawing/2014/main" id="{0695AFCC-5174-44DA-900C-3E778122784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0" name="Rounded Rectangle 890">
                  <a:extLst>
                    <a:ext uri="{FF2B5EF4-FFF2-40B4-BE49-F238E27FC236}">
                      <a16:creationId xmlns:a16="http://schemas.microsoft.com/office/drawing/2014/main" id="{442DB358-44E5-44D6-A577-B557503FB32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41" name="Rounded Rectangle 891">
                  <a:extLst>
                    <a:ext uri="{FF2B5EF4-FFF2-40B4-BE49-F238E27FC236}">
                      <a16:creationId xmlns:a16="http://schemas.microsoft.com/office/drawing/2014/main" id="{E95DEDA2-850C-4D21-82C3-00B56925511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8" name="Group 6007">
                <a:extLst>
                  <a:ext uri="{FF2B5EF4-FFF2-40B4-BE49-F238E27FC236}">
                    <a16:creationId xmlns:a16="http://schemas.microsoft.com/office/drawing/2014/main" id="{71AF1580-5234-4C2E-9089-13D9903467E2}"/>
                  </a:ext>
                </a:extLst>
              </p:cNvPr>
              <p:cNvGrpSpPr/>
              <p:nvPr/>
            </p:nvGrpSpPr>
            <p:grpSpPr>
              <a:xfrm flipH="1">
                <a:off x="125220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30" name="Oval 6029">
                  <a:extLst>
                    <a:ext uri="{FF2B5EF4-FFF2-40B4-BE49-F238E27FC236}">
                      <a16:creationId xmlns:a16="http://schemas.microsoft.com/office/drawing/2014/main" id="{40E5CE8B-578E-4679-AB06-4BE152A265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1" name="Rounded Rectangle 869">
                  <a:extLst>
                    <a:ext uri="{FF2B5EF4-FFF2-40B4-BE49-F238E27FC236}">
                      <a16:creationId xmlns:a16="http://schemas.microsoft.com/office/drawing/2014/main" id="{7DCA3DB2-2415-46B2-A6EA-486E8757322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2" name="Rounded Rectangle 870">
                  <a:extLst>
                    <a:ext uri="{FF2B5EF4-FFF2-40B4-BE49-F238E27FC236}">
                      <a16:creationId xmlns:a16="http://schemas.microsoft.com/office/drawing/2014/main" id="{56BA55C8-E4C4-417D-A43E-EFB51227544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3" name="Rounded Rectangle 871">
                  <a:extLst>
                    <a:ext uri="{FF2B5EF4-FFF2-40B4-BE49-F238E27FC236}">
                      <a16:creationId xmlns:a16="http://schemas.microsoft.com/office/drawing/2014/main" id="{E9F53697-DC3F-4EED-B4F3-89F6F9BE442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4" name="Rounded Rectangle 872">
                  <a:extLst>
                    <a:ext uri="{FF2B5EF4-FFF2-40B4-BE49-F238E27FC236}">
                      <a16:creationId xmlns:a16="http://schemas.microsoft.com/office/drawing/2014/main" id="{553A3FAB-7643-441C-8D3C-DD80589098A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35" name="Rounded Rectangle 873">
                  <a:extLst>
                    <a:ext uri="{FF2B5EF4-FFF2-40B4-BE49-F238E27FC236}">
                      <a16:creationId xmlns:a16="http://schemas.microsoft.com/office/drawing/2014/main" id="{4BE44ADB-3ECE-4A2A-A7B2-E966E93A56D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09" name="Group 6008">
                <a:extLst>
                  <a:ext uri="{FF2B5EF4-FFF2-40B4-BE49-F238E27FC236}">
                    <a16:creationId xmlns:a16="http://schemas.microsoft.com/office/drawing/2014/main" id="{C1D4F58C-A86F-4B5A-9DB4-27ECEF44F368}"/>
                  </a:ext>
                </a:extLst>
              </p:cNvPr>
              <p:cNvGrpSpPr/>
              <p:nvPr/>
            </p:nvGrpSpPr>
            <p:grpSpPr>
              <a:xfrm flipH="1">
                <a:off x="1283842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24" name="Oval 6023">
                  <a:extLst>
                    <a:ext uri="{FF2B5EF4-FFF2-40B4-BE49-F238E27FC236}">
                      <a16:creationId xmlns:a16="http://schemas.microsoft.com/office/drawing/2014/main" id="{401958CA-439C-4F34-9592-6488DBA1DB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5" name="Rounded Rectangle 863">
                  <a:extLst>
                    <a:ext uri="{FF2B5EF4-FFF2-40B4-BE49-F238E27FC236}">
                      <a16:creationId xmlns:a16="http://schemas.microsoft.com/office/drawing/2014/main" id="{A5851C7A-0D13-4F43-82E0-3E3AAFD5D5B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6" name="Rounded Rectangle 864">
                  <a:extLst>
                    <a:ext uri="{FF2B5EF4-FFF2-40B4-BE49-F238E27FC236}">
                      <a16:creationId xmlns:a16="http://schemas.microsoft.com/office/drawing/2014/main" id="{21BB4938-414D-43FC-99E4-96797441B93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7" name="Rounded Rectangle 865">
                  <a:extLst>
                    <a:ext uri="{FF2B5EF4-FFF2-40B4-BE49-F238E27FC236}">
                      <a16:creationId xmlns:a16="http://schemas.microsoft.com/office/drawing/2014/main" id="{9A8CB839-3199-4979-86AA-D2B105AF711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8" name="Rounded Rectangle 866">
                  <a:extLst>
                    <a:ext uri="{FF2B5EF4-FFF2-40B4-BE49-F238E27FC236}">
                      <a16:creationId xmlns:a16="http://schemas.microsoft.com/office/drawing/2014/main" id="{32A5C5D1-CB3F-4D70-925A-6D84CADA388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9" name="Rounded Rectangle 867">
                  <a:extLst>
                    <a:ext uri="{FF2B5EF4-FFF2-40B4-BE49-F238E27FC236}">
                      <a16:creationId xmlns:a16="http://schemas.microsoft.com/office/drawing/2014/main" id="{1C686620-81DB-4F40-BC5F-D5418FC812F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10" name="Group 6009">
                <a:extLst>
                  <a:ext uri="{FF2B5EF4-FFF2-40B4-BE49-F238E27FC236}">
                    <a16:creationId xmlns:a16="http://schemas.microsoft.com/office/drawing/2014/main" id="{ABAD41AB-560D-4D83-8476-A55AB756122C}"/>
                  </a:ext>
                </a:extLst>
              </p:cNvPr>
              <p:cNvGrpSpPr/>
              <p:nvPr/>
            </p:nvGrpSpPr>
            <p:grpSpPr>
              <a:xfrm flipH="1">
                <a:off x="1315479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18" name="Oval 6017">
                  <a:extLst>
                    <a:ext uri="{FF2B5EF4-FFF2-40B4-BE49-F238E27FC236}">
                      <a16:creationId xmlns:a16="http://schemas.microsoft.com/office/drawing/2014/main" id="{7E7BBCC7-7B78-4D66-9E2C-FA905738A6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9" name="Rounded Rectangle 857">
                  <a:extLst>
                    <a:ext uri="{FF2B5EF4-FFF2-40B4-BE49-F238E27FC236}">
                      <a16:creationId xmlns:a16="http://schemas.microsoft.com/office/drawing/2014/main" id="{6778D5F2-8900-48CF-B2BB-3A972FD07BB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0" name="Rounded Rectangle 858">
                  <a:extLst>
                    <a:ext uri="{FF2B5EF4-FFF2-40B4-BE49-F238E27FC236}">
                      <a16:creationId xmlns:a16="http://schemas.microsoft.com/office/drawing/2014/main" id="{8596A2D3-C37E-4A2F-9ED7-9E21D5E2BF5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1" name="Rounded Rectangle 859">
                  <a:extLst>
                    <a:ext uri="{FF2B5EF4-FFF2-40B4-BE49-F238E27FC236}">
                      <a16:creationId xmlns:a16="http://schemas.microsoft.com/office/drawing/2014/main" id="{82A4961A-4540-4A26-8801-4D516DC466B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2" name="Rounded Rectangle 860">
                  <a:extLst>
                    <a:ext uri="{FF2B5EF4-FFF2-40B4-BE49-F238E27FC236}">
                      <a16:creationId xmlns:a16="http://schemas.microsoft.com/office/drawing/2014/main" id="{86FDF7CC-9EC8-4B60-B213-CD65AE69672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23" name="Rounded Rectangle 861">
                  <a:extLst>
                    <a:ext uri="{FF2B5EF4-FFF2-40B4-BE49-F238E27FC236}">
                      <a16:creationId xmlns:a16="http://schemas.microsoft.com/office/drawing/2014/main" id="{FB1D54E1-526A-4422-8A3F-6AA310DD257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011" name="Group 6010">
                <a:extLst>
                  <a:ext uri="{FF2B5EF4-FFF2-40B4-BE49-F238E27FC236}">
                    <a16:creationId xmlns:a16="http://schemas.microsoft.com/office/drawing/2014/main" id="{75163A21-DA6D-48FF-AEA9-3F21F3796522}"/>
                  </a:ext>
                </a:extLst>
              </p:cNvPr>
              <p:cNvGrpSpPr/>
              <p:nvPr/>
            </p:nvGrpSpPr>
            <p:grpSpPr>
              <a:xfrm flipH="1">
                <a:off x="134711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12" name="Oval 6011">
                  <a:extLst>
                    <a:ext uri="{FF2B5EF4-FFF2-40B4-BE49-F238E27FC236}">
                      <a16:creationId xmlns:a16="http://schemas.microsoft.com/office/drawing/2014/main" id="{A3ED4468-DFA7-4F14-8F4C-B16F154E29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3" name="Rounded Rectangle 851">
                  <a:extLst>
                    <a:ext uri="{FF2B5EF4-FFF2-40B4-BE49-F238E27FC236}">
                      <a16:creationId xmlns:a16="http://schemas.microsoft.com/office/drawing/2014/main" id="{56555D0B-FE9F-447E-A860-4DCA69FFCE3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4" name="Rounded Rectangle 852">
                  <a:extLst>
                    <a:ext uri="{FF2B5EF4-FFF2-40B4-BE49-F238E27FC236}">
                      <a16:creationId xmlns:a16="http://schemas.microsoft.com/office/drawing/2014/main" id="{05576C30-0595-49A8-9E6F-670FEDCCF07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5" name="Rounded Rectangle 853">
                  <a:extLst>
                    <a:ext uri="{FF2B5EF4-FFF2-40B4-BE49-F238E27FC236}">
                      <a16:creationId xmlns:a16="http://schemas.microsoft.com/office/drawing/2014/main" id="{07CBCAC9-D2A7-4CB8-8AF7-6514928AC33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6" name="Rounded Rectangle 854">
                  <a:extLst>
                    <a:ext uri="{FF2B5EF4-FFF2-40B4-BE49-F238E27FC236}">
                      <a16:creationId xmlns:a16="http://schemas.microsoft.com/office/drawing/2014/main" id="{C8D3D0E0-5501-4A8E-90FD-2C64D653CD9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17" name="Rounded Rectangle 855">
                  <a:extLst>
                    <a:ext uri="{FF2B5EF4-FFF2-40B4-BE49-F238E27FC236}">
                      <a16:creationId xmlns:a16="http://schemas.microsoft.com/office/drawing/2014/main" id="{A93F39A0-7601-4C07-9287-9B425341ADC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6423" name="Isosceles Triangle 6422">
              <a:extLst>
                <a:ext uri="{FF2B5EF4-FFF2-40B4-BE49-F238E27FC236}">
                  <a16:creationId xmlns:a16="http://schemas.microsoft.com/office/drawing/2014/main" id="{4280C9A4-9CB7-49F2-8CF4-3DA47B1C566F}"/>
                </a:ext>
              </a:extLst>
            </p:cNvPr>
            <p:cNvSpPr/>
            <p:nvPr/>
          </p:nvSpPr>
          <p:spPr>
            <a:xfrm rot="5400000">
              <a:off x="3890602" y="1579574"/>
              <a:ext cx="484784" cy="15713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24" name="Rectangle: Rounded Corners 6423">
              <a:extLst>
                <a:ext uri="{FF2B5EF4-FFF2-40B4-BE49-F238E27FC236}">
                  <a16:creationId xmlns:a16="http://schemas.microsoft.com/office/drawing/2014/main" id="{6801BEA4-5830-4097-B725-9C48CBED4798}"/>
                </a:ext>
              </a:extLst>
            </p:cNvPr>
            <p:cNvSpPr/>
            <p:nvPr/>
          </p:nvSpPr>
          <p:spPr>
            <a:xfrm>
              <a:off x="4419764" y="1339877"/>
              <a:ext cx="401184" cy="570542"/>
            </a:xfrm>
            <a:prstGeom prst="roundRect">
              <a:avLst/>
            </a:prstGeom>
            <a:solidFill>
              <a:srgbClr val="008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 triage</a:t>
              </a:r>
            </a:p>
          </p:txBody>
        </p:sp>
        <p:sp>
          <p:nvSpPr>
            <p:cNvPr id="7383" name="TextBox 7382">
              <a:extLst>
                <a:ext uri="{FF2B5EF4-FFF2-40B4-BE49-F238E27FC236}">
                  <a16:creationId xmlns:a16="http://schemas.microsoft.com/office/drawing/2014/main" id="{E7892C2D-923F-46B0-A7D7-58F44A3246D2}"/>
                </a:ext>
              </a:extLst>
            </p:cNvPr>
            <p:cNvSpPr txBox="1"/>
            <p:nvPr/>
          </p:nvSpPr>
          <p:spPr>
            <a:xfrm>
              <a:off x="3419872" y="844117"/>
              <a:ext cx="10005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GP based triage</a:t>
              </a:r>
            </a:p>
          </p:txBody>
        </p:sp>
        <p:grpSp>
          <p:nvGrpSpPr>
            <p:cNvPr id="8644" name="Group 8643">
              <a:extLst>
                <a:ext uri="{FF2B5EF4-FFF2-40B4-BE49-F238E27FC236}">
                  <a16:creationId xmlns:a16="http://schemas.microsoft.com/office/drawing/2014/main" id="{4194438D-5487-4B51-B47A-D67FFEF3F368}"/>
                </a:ext>
              </a:extLst>
            </p:cNvPr>
            <p:cNvGrpSpPr/>
            <p:nvPr/>
          </p:nvGrpSpPr>
          <p:grpSpPr>
            <a:xfrm>
              <a:off x="5250597" y="1415192"/>
              <a:ext cx="448494" cy="438476"/>
              <a:chOff x="2158286" y="1563292"/>
              <a:chExt cx="448494" cy="438476"/>
            </a:xfrm>
          </p:grpSpPr>
          <p:sp>
            <p:nvSpPr>
              <p:cNvPr id="8645" name="Oval 8644">
                <a:extLst>
                  <a:ext uri="{FF2B5EF4-FFF2-40B4-BE49-F238E27FC236}">
                    <a16:creationId xmlns:a16="http://schemas.microsoft.com/office/drawing/2014/main" id="{7AAD1616-1C30-4D25-B606-83F8993E213B}"/>
                  </a:ext>
                </a:extLst>
              </p:cNvPr>
              <p:cNvSpPr/>
              <p:nvPr/>
            </p:nvSpPr>
            <p:spPr>
              <a:xfrm>
                <a:off x="2158286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46" name="Oval 8645">
                <a:extLst>
                  <a:ext uri="{FF2B5EF4-FFF2-40B4-BE49-F238E27FC236}">
                    <a16:creationId xmlns:a16="http://schemas.microsoft.com/office/drawing/2014/main" id="{542D54A9-5CC2-452E-A180-AEE756A9DD5A}"/>
                  </a:ext>
                </a:extLst>
              </p:cNvPr>
              <p:cNvSpPr/>
              <p:nvPr/>
            </p:nvSpPr>
            <p:spPr>
              <a:xfrm>
                <a:off x="2223398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47" name="Oval 8646">
                <a:extLst>
                  <a:ext uri="{FF2B5EF4-FFF2-40B4-BE49-F238E27FC236}">
                    <a16:creationId xmlns:a16="http://schemas.microsoft.com/office/drawing/2014/main" id="{D32D56C2-D6BE-4BBC-9500-8C7EAA4235AD}"/>
                  </a:ext>
                </a:extLst>
              </p:cNvPr>
              <p:cNvSpPr/>
              <p:nvPr/>
            </p:nvSpPr>
            <p:spPr>
              <a:xfrm>
                <a:off x="2288504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48" name="Oval 8647">
                <a:extLst>
                  <a:ext uri="{FF2B5EF4-FFF2-40B4-BE49-F238E27FC236}">
                    <a16:creationId xmlns:a16="http://schemas.microsoft.com/office/drawing/2014/main" id="{06ED18D0-B31E-4BB7-A69C-619D40ED1364}"/>
                  </a:ext>
                </a:extLst>
              </p:cNvPr>
              <p:cNvSpPr/>
              <p:nvPr/>
            </p:nvSpPr>
            <p:spPr>
              <a:xfrm>
                <a:off x="2353613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49" name="Oval 8648">
                <a:extLst>
                  <a:ext uri="{FF2B5EF4-FFF2-40B4-BE49-F238E27FC236}">
                    <a16:creationId xmlns:a16="http://schemas.microsoft.com/office/drawing/2014/main" id="{90EED17C-67E0-4AA7-9CD2-551371048703}"/>
                  </a:ext>
                </a:extLst>
              </p:cNvPr>
              <p:cNvSpPr/>
              <p:nvPr/>
            </p:nvSpPr>
            <p:spPr>
              <a:xfrm>
                <a:off x="2418725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0" name="Oval 8649">
                <a:extLst>
                  <a:ext uri="{FF2B5EF4-FFF2-40B4-BE49-F238E27FC236}">
                    <a16:creationId xmlns:a16="http://schemas.microsoft.com/office/drawing/2014/main" id="{5C70EE0C-938C-4385-A191-95888D92CBB8}"/>
                  </a:ext>
                </a:extLst>
              </p:cNvPr>
              <p:cNvSpPr/>
              <p:nvPr/>
            </p:nvSpPr>
            <p:spPr>
              <a:xfrm>
                <a:off x="248383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1" name="Oval 8650">
                <a:extLst>
                  <a:ext uri="{FF2B5EF4-FFF2-40B4-BE49-F238E27FC236}">
                    <a16:creationId xmlns:a16="http://schemas.microsoft.com/office/drawing/2014/main" id="{53E44F16-861D-43A2-8CC0-18DE126B5141}"/>
                  </a:ext>
                </a:extLst>
              </p:cNvPr>
              <p:cNvSpPr/>
              <p:nvPr/>
            </p:nvSpPr>
            <p:spPr>
              <a:xfrm>
                <a:off x="254894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2" name="Oval 8651">
                <a:extLst>
                  <a:ext uri="{FF2B5EF4-FFF2-40B4-BE49-F238E27FC236}">
                    <a16:creationId xmlns:a16="http://schemas.microsoft.com/office/drawing/2014/main" id="{133F8E26-8CCB-4319-AA52-2C1796CB9688}"/>
                  </a:ext>
                </a:extLst>
              </p:cNvPr>
              <p:cNvSpPr/>
              <p:nvPr/>
            </p:nvSpPr>
            <p:spPr>
              <a:xfrm>
                <a:off x="215828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3" name="Oval 8652">
                <a:extLst>
                  <a:ext uri="{FF2B5EF4-FFF2-40B4-BE49-F238E27FC236}">
                    <a16:creationId xmlns:a16="http://schemas.microsoft.com/office/drawing/2014/main" id="{E6D9FE0E-F2F8-494D-8227-9CBE8CB0A5B6}"/>
                  </a:ext>
                </a:extLst>
              </p:cNvPr>
              <p:cNvSpPr/>
              <p:nvPr/>
            </p:nvSpPr>
            <p:spPr>
              <a:xfrm>
                <a:off x="222339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4" name="Oval 8653">
                <a:extLst>
                  <a:ext uri="{FF2B5EF4-FFF2-40B4-BE49-F238E27FC236}">
                    <a16:creationId xmlns:a16="http://schemas.microsoft.com/office/drawing/2014/main" id="{DC3EAB45-4A57-46D5-9CA8-55A84D8CF915}"/>
                  </a:ext>
                </a:extLst>
              </p:cNvPr>
              <p:cNvSpPr/>
              <p:nvPr/>
            </p:nvSpPr>
            <p:spPr>
              <a:xfrm>
                <a:off x="228850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5" name="Oval 8654">
                <a:extLst>
                  <a:ext uri="{FF2B5EF4-FFF2-40B4-BE49-F238E27FC236}">
                    <a16:creationId xmlns:a16="http://schemas.microsoft.com/office/drawing/2014/main" id="{BB55F98B-3167-4DFF-9ECC-7335DD510858}"/>
                  </a:ext>
                </a:extLst>
              </p:cNvPr>
              <p:cNvSpPr/>
              <p:nvPr/>
            </p:nvSpPr>
            <p:spPr>
              <a:xfrm>
                <a:off x="235361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6" name="Oval 8655">
                <a:extLst>
                  <a:ext uri="{FF2B5EF4-FFF2-40B4-BE49-F238E27FC236}">
                    <a16:creationId xmlns:a16="http://schemas.microsoft.com/office/drawing/2014/main" id="{4FE42808-17C0-483E-BF0C-FAA1725B0072}"/>
                  </a:ext>
                </a:extLst>
              </p:cNvPr>
              <p:cNvSpPr/>
              <p:nvPr/>
            </p:nvSpPr>
            <p:spPr>
              <a:xfrm>
                <a:off x="241872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7" name="Oval 8656">
                <a:extLst>
                  <a:ext uri="{FF2B5EF4-FFF2-40B4-BE49-F238E27FC236}">
                    <a16:creationId xmlns:a16="http://schemas.microsoft.com/office/drawing/2014/main" id="{C08844E0-76DC-41AD-802C-EB7A06ACAED4}"/>
                  </a:ext>
                </a:extLst>
              </p:cNvPr>
              <p:cNvSpPr/>
              <p:nvPr/>
            </p:nvSpPr>
            <p:spPr>
              <a:xfrm>
                <a:off x="248383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8" name="Oval 8657">
                <a:extLst>
                  <a:ext uri="{FF2B5EF4-FFF2-40B4-BE49-F238E27FC236}">
                    <a16:creationId xmlns:a16="http://schemas.microsoft.com/office/drawing/2014/main" id="{6EF6DAEF-6870-4A07-A6BA-FC0F66400F29}"/>
                  </a:ext>
                </a:extLst>
              </p:cNvPr>
              <p:cNvSpPr/>
              <p:nvPr/>
            </p:nvSpPr>
            <p:spPr>
              <a:xfrm>
                <a:off x="254894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59" name="Oval 8658">
                <a:extLst>
                  <a:ext uri="{FF2B5EF4-FFF2-40B4-BE49-F238E27FC236}">
                    <a16:creationId xmlns:a16="http://schemas.microsoft.com/office/drawing/2014/main" id="{1B9913AD-3875-417F-A559-DC7773A9CF87}"/>
                  </a:ext>
                </a:extLst>
              </p:cNvPr>
              <p:cNvSpPr/>
              <p:nvPr/>
            </p:nvSpPr>
            <p:spPr>
              <a:xfrm>
                <a:off x="215828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0" name="Oval 8659">
                <a:extLst>
                  <a:ext uri="{FF2B5EF4-FFF2-40B4-BE49-F238E27FC236}">
                    <a16:creationId xmlns:a16="http://schemas.microsoft.com/office/drawing/2014/main" id="{58D1DB5F-ECF5-42C4-A1EC-A82BA0D35E88}"/>
                  </a:ext>
                </a:extLst>
              </p:cNvPr>
              <p:cNvSpPr/>
              <p:nvPr/>
            </p:nvSpPr>
            <p:spPr>
              <a:xfrm>
                <a:off x="222339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1" name="Oval 8660">
                <a:extLst>
                  <a:ext uri="{FF2B5EF4-FFF2-40B4-BE49-F238E27FC236}">
                    <a16:creationId xmlns:a16="http://schemas.microsoft.com/office/drawing/2014/main" id="{78423C72-E801-47A0-8C9D-B4B8C038F008}"/>
                  </a:ext>
                </a:extLst>
              </p:cNvPr>
              <p:cNvSpPr/>
              <p:nvPr/>
            </p:nvSpPr>
            <p:spPr>
              <a:xfrm>
                <a:off x="228850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2" name="Oval 8661">
                <a:extLst>
                  <a:ext uri="{FF2B5EF4-FFF2-40B4-BE49-F238E27FC236}">
                    <a16:creationId xmlns:a16="http://schemas.microsoft.com/office/drawing/2014/main" id="{58CD926E-59FC-4B58-A52E-96DF644A2154}"/>
                  </a:ext>
                </a:extLst>
              </p:cNvPr>
              <p:cNvSpPr/>
              <p:nvPr/>
            </p:nvSpPr>
            <p:spPr>
              <a:xfrm>
                <a:off x="235361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3" name="Oval 8662">
                <a:extLst>
                  <a:ext uri="{FF2B5EF4-FFF2-40B4-BE49-F238E27FC236}">
                    <a16:creationId xmlns:a16="http://schemas.microsoft.com/office/drawing/2014/main" id="{9B363736-C5CD-4BFA-BAC8-D8F6973ED465}"/>
                  </a:ext>
                </a:extLst>
              </p:cNvPr>
              <p:cNvSpPr/>
              <p:nvPr/>
            </p:nvSpPr>
            <p:spPr>
              <a:xfrm>
                <a:off x="241872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4" name="Oval 8663">
                <a:extLst>
                  <a:ext uri="{FF2B5EF4-FFF2-40B4-BE49-F238E27FC236}">
                    <a16:creationId xmlns:a16="http://schemas.microsoft.com/office/drawing/2014/main" id="{F109179D-14A6-4CB0-A923-AA5B5B9D4369}"/>
                  </a:ext>
                </a:extLst>
              </p:cNvPr>
              <p:cNvSpPr/>
              <p:nvPr/>
            </p:nvSpPr>
            <p:spPr>
              <a:xfrm>
                <a:off x="248383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5" name="Oval 8664">
                <a:extLst>
                  <a:ext uri="{FF2B5EF4-FFF2-40B4-BE49-F238E27FC236}">
                    <a16:creationId xmlns:a16="http://schemas.microsoft.com/office/drawing/2014/main" id="{EC509842-C403-4479-BABC-B600EC21C5CF}"/>
                  </a:ext>
                </a:extLst>
              </p:cNvPr>
              <p:cNvSpPr/>
              <p:nvPr/>
            </p:nvSpPr>
            <p:spPr>
              <a:xfrm>
                <a:off x="254894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6" name="Oval 8665">
                <a:extLst>
                  <a:ext uri="{FF2B5EF4-FFF2-40B4-BE49-F238E27FC236}">
                    <a16:creationId xmlns:a16="http://schemas.microsoft.com/office/drawing/2014/main" id="{55F6EE07-02D8-4878-8331-0A8B806DC191}"/>
                  </a:ext>
                </a:extLst>
              </p:cNvPr>
              <p:cNvSpPr/>
              <p:nvPr/>
            </p:nvSpPr>
            <p:spPr>
              <a:xfrm>
                <a:off x="215828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7" name="Oval 8666">
                <a:extLst>
                  <a:ext uri="{FF2B5EF4-FFF2-40B4-BE49-F238E27FC236}">
                    <a16:creationId xmlns:a16="http://schemas.microsoft.com/office/drawing/2014/main" id="{ECB59F6A-99D5-4D83-8832-F81BC42FEE9B}"/>
                  </a:ext>
                </a:extLst>
              </p:cNvPr>
              <p:cNvSpPr/>
              <p:nvPr/>
            </p:nvSpPr>
            <p:spPr>
              <a:xfrm>
                <a:off x="222339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8" name="Oval 8667">
                <a:extLst>
                  <a:ext uri="{FF2B5EF4-FFF2-40B4-BE49-F238E27FC236}">
                    <a16:creationId xmlns:a16="http://schemas.microsoft.com/office/drawing/2014/main" id="{CD713464-C947-4AB8-B13B-E314A92792EA}"/>
                  </a:ext>
                </a:extLst>
              </p:cNvPr>
              <p:cNvSpPr/>
              <p:nvPr/>
            </p:nvSpPr>
            <p:spPr>
              <a:xfrm>
                <a:off x="228850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69" name="Oval 8668">
                <a:extLst>
                  <a:ext uri="{FF2B5EF4-FFF2-40B4-BE49-F238E27FC236}">
                    <a16:creationId xmlns:a16="http://schemas.microsoft.com/office/drawing/2014/main" id="{987237D4-0A76-4374-90FC-5EA1DC6D2A59}"/>
                  </a:ext>
                </a:extLst>
              </p:cNvPr>
              <p:cNvSpPr/>
              <p:nvPr/>
            </p:nvSpPr>
            <p:spPr>
              <a:xfrm>
                <a:off x="235361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0" name="Oval 8669">
                <a:extLst>
                  <a:ext uri="{FF2B5EF4-FFF2-40B4-BE49-F238E27FC236}">
                    <a16:creationId xmlns:a16="http://schemas.microsoft.com/office/drawing/2014/main" id="{CBA4DBEA-60E4-4039-A5FB-C11EB74BE1CF}"/>
                  </a:ext>
                </a:extLst>
              </p:cNvPr>
              <p:cNvSpPr/>
              <p:nvPr/>
            </p:nvSpPr>
            <p:spPr>
              <a:xfrm>
                <a:off x="241872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1" name="Oval 8670">
                <a:extLst>
                  <a:ext uri="{FF2B5EF4-FFF2-40B4-BE49-F238E27FC236}">
                    <a16:creationId xmlns:a16="http://schemas.microsoft.com/office/drawing/2014/main" id="{B2071C6B-1035-4C93-B4C1-A9EE84EEA55F}"/>
                  </a:ext>
                </a:extLst>
              </p:cNvPr>
              <p:cNvSpPr/>
              <p:nvPr/>
            </p:nvSpPr>
            <p:spPr>
              <a:xfrm>
                <a:off x="248383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2" name="Oval 8671">
                <a:extLst>
                  <a:ext uri="{FF2B5EF4-FFF2-40B4-BE49-F238E27FC236}">
                    <a16:creationId xmlns:a16="http://schemas.microsoft.com/office/drawing/2014/main" id="{085BA9C3-B727-4009-8F1A-30CD87C20AFE}"/>
                  </a:ext>
                </a:extLst>
              </p:cNvPr>
              <p:cNvSpPr/>
              <p:nvPr/>
            </p:nvSpPr>
            <p:spPr>
              <a:xfrm>
                <a:off x="254894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3" name="Oval 8672">
                <a:extLst>
                  <a:ext uri="{FF2B5EF4-FFF2-40B4-BE49-F238E27FC236}">
                    <a16:creationId xmlns:a16="http://schemas.microsoft.com/office/drawing/2014/main" id="{AF872508-86EF-424B-8AB1-9369D3552CA0}"/>
                  </a:ext>
                </a:extLst>
              </p:cNvPr>
              <p:cNvSpPr/>
              <p:nvPr/>
            </p:nvSpPr>
            <p:spPr>
              <a:xfrm>
                <a:off x="215828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4" name="Oval 8673">
                <a:extLst>
                  <a:ext uri="{FF2B5EF4-FFF2-40B4-BE49-F238E27FC236}">
                    <a16:creationId xmlns:a16="http://schemas.microsoft.com/office/drawing/2014/main" id="{8B13263A-D6FB-4412-A07C-4A726AADBF85}"/>
                  </a:ext>
                </a:extLst>
              </p:cNvPr>
              <p:cNvSpPr/>
              <p:nvPr/>
            </p:nvSpPr>
            <p:spPr>
              <a:xfrm>
                <a:off x="222339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5" name="Oval 8674">
                <a:extLst>
                  <a:ext uri="{FF2B5EF4-FFF2-40B4-BE49-F238E27FC236}">
                    <a16:creationId xmlns:a16="http://schemas.microsoft.com/office/drawing/2014/main" id="{BC4BE5CA-17C5-49F9-BA4D-3D138582503B}"/>
                  </a:ext>
                </a:extLst>
              </p:cNvPr>
              <p:cNvSpPr/>
              <p:nvPr/>
            </p:nvSpPr>
            <p:spPr>
              <a:xfrm>
                <a:off x="228850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6" name="Oval 8675">
                <a:extLst>
                  <a:ext uri="{FF2B5EF4-FFF2-40B4-BE49-F238E27FC236}">
                    <a16:creationId xmlns:a16="http://schemas.microsoft.com/office/drawing/2014/main" id="{B95163E9-B1B9-4A14-8CDA-278B45C3A7DC}"/>
                  </a:ext>
                </a:extLst>
              </p:cNvPr>
              <p:cNvSpPr/>
              <p:nvPr/>
            </p:nvSpPr>
            <p:spPr>
              <a:xfrm>
                <a:off x="235361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7" name="Oval 8676">
                <a:extLst>
                  <a:ext uri="{FF2B5EF4-FFF2-40B4-BE49-F238E27FC236}">
                    <a16:creationId xmlns:a16="http://schemas.microsoft.com/office/drawing/2014/main" id="{8D47939B-24E7-4796-953D-4F94B7FE435E}"/>
                  </a:ext>
                </a:extLst>
              </p:cNvPr>
              <p:cNvSpPr/>
              <p:nvPr/>
            </p:nvSpPr>
            <p:spPr>
              <a:xfrm>
                <a:off x="241872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8" name="Oval 8677">
                <a:extLst>
                  <a:ext uri="{FF2B5EF4-FFF2-40B4-BE49-F238E27FC236}">
                    <a16:creationId xmlns:a16="http://schemas.microsoft.com/office/drawing/2014/main" id="{D7601EF7-EF5D-4A5E-943F-F507F82E29E6}"/>
                  </a:ext>
                </a:extLst>
              </p:cNvPr>
              <p:cNvSpPr/>
              <p:nvPr/>
            </p:nvSpPr>
            <p:spPr>
              <a:xfrm>
                <a:off x="248383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79" name="Oval 8678">
                <a:extLst>
                  <a:ext uri="{FF2B5EF4-FFF2-40B4-BE49-F238E27FC236}">
                    <a16:creationId xmlns:a16="http://schemas.microsoft.com/office/drawing/2014/main" id="{148D9894-2E45-4734-AB13-0C8A975D15D0}"/>
                  </a:ext>
                </a:extLst>
              </p:cNvPr>
              <p:cNvSpPr/>
              <p:nvPr/>
            </p:nvSpPr>
            <p:spPr>
              <a:xfrm>
                <a:off x="254894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0" name="Oval 8679">
                <a:extLst>
                  <a:ext uri="{FF2B5EF4-FFF2-40B4-BE49-F238E27FC236}">
                    <a16:creationId xmlns:a16="http://schemas.microsoft.com/office/drawing/2014/main" id="{8880404F-9924-4AB4-BBCD-36BB18397329}"/>
                  </a:ext>
                </a:extLst>
              </p:cNvPr>
              <p:cNvSpPr/>
              <p:nvPr/>
            </p:nvSpPr>
            <p:spPr>
              <a:xfrm>
                <a:off x="215828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1" name="Oval 8680">
                <a:extLst>
                  <a:ext uri="{FF2B5EF4-FFF2-40B4-BE49-F238E27FC236}">
                    <a16:creationId xmlns:a16="http://schemas.microsoft.com/office/drawing/2014/main" id="{868BCC1B-D665-4FDC-AABC-FC5046570054}"/>
                  </a:ext>
                </a:extLst>
              </p:cNvPr>
              <p:cNvSpPr/>
              <p:nvPr/>
            </p:nvSpPr>
            <p:spPr>
              <a:xfrm>
                <a:off x="222339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2" name="Oval 8681">
                <a:extLst>
                  <a:ext uri="{FF2B5EF4-FFF2-40B4-BE49-F238E27FC236}">
                    <a16:creationId xmlns:a16="http://schemas.microsoft.com/office/drawing/2014/main" id="{09583087-1EFA-4854-BC3A-B111BE89E56D}"/>
                  </a:ext>
                </a:extLst>
              </p:cNvPr>
              <p:cNvSpPr/>
              <p:nvPr/>
            </p:nvSpPr>
            <p:spPr>
              <a:xfrm>
                <a:off x="228850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3" name="Oval 8682">
                <a:extLst>
                  <a:ext uri="{FF2B5EF4-FFF2-40B4-BE49-F238E27FC236}">
                    <a16:creationId xmlns:a16="http://schemas.microsoft.com/office/drawing/2014/main" id="{91E763F0-B166-4F1A-84DD-53F07352E1F0}"/>
                  </a:ext>
                </a:extLst>
              </p:cNvPr>
              <p:cNvSpPr/>
              <p:nvPr/>
            </p:nvSpPr>
            <p:spPr>
              <a:xfrm>
                <a:off x="235361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4" name="Oval 8683">
                <a:extLst>
                  <a:ext uri="{FF2B5EF4-FFF2-40B4-BE49-F238E27FC236}">
                    <a16:creationId xmlns:a16="http://schemas.microsoft.com/office/drawing/2014/main" id="{40D7AF72-EE1E-4E36-A58D-E8ED13F83C7E}"/>
                  </a:ext>
                </a:extLst>
              </p:cNvPr>
              <p:cNvSpPr/>
              <p:nvPr/>
            </p:nvSpPr>
            <p:spPr>
              <a:xfrm>
                <a:off x="241872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5" name="Oval 8684">
                <a:extLst>
                  <a:ext uri="{FF2B5EF4-FFF2-40B4-BE49-F238E27FC236}">
                    <a16:creationId xmlns:a16="http://schemas.microsoft.com/office/drawing/2014/main" id="{21B4BC24-A603-4B99-ADDD-8B71F8632107}"/>
                  </a:ext>
                </a:extLst>
              </p:cNvPr>
              <p:cNvSpPr/>
              <p:nvPr/>
            </p:nvSpPr>
            <p:spPr>
              <a:xfrm>
                <a:off x="248383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6" name="Oval 8685">
                <a:extLst>
                  <a:ext uri="{FF2B5EF4-FFF2-40B4-BE49-F238E27FC236}">
                    <a16:creationId xmlns:a16="http://schemas.microsoft.com/office/drawing/2014/main" id="{43238A5F-5EBE-442C-8958-2B4417E47FD4}"/>
                  </a:ext>
                </a:extLst>
              </p:cNvPr>
              <p:cNvSpPr/>
              <p:nvPr/>
            </p:nvSpPr>
            <p:spPr>
              <a:xfrm>
                <a:off x="254894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7" name="Oval 8686">
                <a:extLst>
                  <a:ext uri="{FF2B5EF4-FFF2-40B4-BE49-F238E27FC236}">
                    <a16:creationId xmlns:a16="http://schemas.microsoft.com/office/drawing/2014/main" id="{A258B7C2-EA9E-4D14-9779-BFA283F114E5}"/>
                  </a:ext>
                </a:extLst>
              </p:cNvPr>
              <p:cNvSpPr/>
              <p:nvPr/>
            </p:nvSpPr>
            <p:spPr>
              <a:xfrm>
                <a:off x="215828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8" name="Oval 8687">
                <a:extLst>
                  <a:ext uri="{FF2B5EF4-FFF2-40B4-BE49-F238E27FC236}">
                    <a16:creationId xmlns:a16="http://schemas.microsoft.com/office/drawing/2014/main" id="{29140522-439E-42EC-9E42-B522D20F741D}"/>
                  </a:ext>
                </a:extLst>
              </p:cNvPr>
              <p:cNvSpPr/>
              <p:nvPr/>
            </p:nvSpPr>
            <p:spPr>
              <a:xfrm>
                <a:off x="222339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89" name="Oval 8688">
                <a:extLst>
                  <a:ext uri="{FF2B5EF4-FFF2-40B4-BE49-F238E27FC236}">
                    <a16:creationId xmlns:a16="http://schemas.microsoft.com/office/drawing/2014/main" id="{BC2F89CD-A4A8-4257-A06B-23FFD8D70349}"/>
                  </a:ext>
                </a:extLst>
              </p:cNvPr>
              <p:cNvSpPr/>
              <p:nvPr/>
            </p:nvSpPr>
            <p:spPr>
              <a:xfrm>
                <a:off x="228850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0" name="Oval 8689">
                <a:extLst>
                  <a:ext uri="{FF2B5EF4-FFF2-40B4-BE49-F238E27FC236}">
                    <a16:creationId xmlns:a16="http://schemas.microsoft.com/office/drawing/2014/main" id="{22D00D85-8688-47A1-AC17-8F7AF899A0E9}"/>
                  </a:ext>
                </a:extLst>
              </p:cNvPr>
              <p:cNvSpPr/>
              <p:nvPr/>
            </p:nvSpPr>
            <p:spPr>
              <a:xfrm>
                <a:off x="235361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1" name="Oval 8690">
                <a:extLst>
                  <a:ext uri="{FF2B5EF4-FFF2-40B4-BE49-F238E27FC236}">
                    <a16:creationId xmlns:a16="http://schemas.microsoft.com/office/drawing/2014/main" id="{BCA2528E-B17B-42D5-B047-1E0C9E26A3CB}"/>
                  </a:ext>
                </a:extLst>
              </p:cNvPr>
              <p:cNvSpPr/>
              <p:nvPr/>
            </p:nvSpPr>
            <p:spPr>
              <a:xfrm>
                <a:off x="241872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2" name="Oval 8691">
                <a:extLst>
                  <a:ext uri="{FF2B5EF4-FFF2-40B4-BE49-F238E27FC236}">
                    <a16:creationId xmlns:a16="http://schemas.microsoft.com/office/drawing/2014/main" id="{5BC95CA4-740D-4C9C-8B22-8A1E2E9B00B6}"/>
                  </a:ext>
                </a:extLst>
              </p:cNvPr>
              <p:cNvSpPr/>
              <p:nvPr/>
            </p:nvSpPr>
            <p:spPr>
              <a:xfrm>
                <a:off x="248383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3" name="Oval 8692">
                <a:extLst>
                  <a:ext uri="{FF2B5EF4-FFF2-40B4-BE49-F238E27FC236}">
                    <a16:creationId xmlns:a16="http://schemas.microsoft.com/office/drawing/2014/main" id="{1F81987F-0544-40DF-ABF5-FCD1A55C2A4F}"/>
                  </a:ext>
                </a:extLst>
              </p:cNvPr>
              <p:cNvSpPr/>
              <p:nvPr/>
            </p:nvSpPr>
            <p:spPr>
              <a:xfrm>
                <a:off x="254894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268" name="Group 9267">
            <a:extLst>
              <a:ext uri="{FF2B5EF4-FFF2-40B4-BE49-F238E27FC236}">
                <a16:creationId xmlns:a16="http://schemas.microsoft.com/office/drawing/2014/main" id="{C72DC8A0-AE61-43B2-BC13-CA87649C1371}"/>
              </a:ext>
            </a:extLst>
          </p:cNvPr>
          <p:cNvGrpSpPr/>
          <p:nvPr/>
        </p:nvGrpSpPr>
        <p:grpSpPr>
          <a:xfrm>
            <a:off x="6098935" y="708217"/>
            <a:ext cx="2782797" cy="2003293"/>
            <a:chOff x="6098933" y="708215"/>
            <a:chExt cx="2782797" cy="2003293"/>
          </a:xfrm>
        </p:grpSpPr>
        <p:sp>
          <p:nvSpPr>
            <p:cNvPr id="8639" name="Rectangle 8638">
              <a:extLst>
                <a:ext uri="{FF2B5EF4-FFF2-40B4-BE49-F238E27FC236}">
                  <a16:creationId xmlns:a16="http://schemas.microsoft.com/office/drawing/2014/main" id="{C7BC9950-3CC3-405B-B506-C988306A1F72}"/>
                </a:ext>
              </a:extLst>
            </p:cNvPr>
            <p:cNvSpPr/>
            <p:nvPr/>
          </p:nvSpPr>
          <p:spPr>
            <a:xfrm>
              <a:off x="6098933" y="708215"/>
              <a:ext cx="2782797" cy="2003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7385" name="Straight Arrow Connector 7384">
              <a:extLst>
                <a:ext uri="{FF2B5EF4-FFF2-40B4-BE49-F238E27FC236}">
                  <a16:creationId xmlns:a16="http://schemas.microsoft.com/office/drawing/2014/main" id="{A893F7AF-C310-4324-9D1C-22EEDC1B41E7}"/>
                </a:ext>
              </a:extLst>
            </p:cNvPr>
            <p:cNvCxnSpPr>
              <a:cxnSpLocks/>
            </p:cNvCxnSpPr>
            <p:nvPr/>
          </p:nvCxnSpPr>
          <p:spPr>
            <a:xfrm>
              <a:off x="7341164" y="1966135"/>
              <a:ext cx="0" cy="23496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6" name="Straight Arrow Connector 7385">
              <a:extLst>
                <a:ext uri="{FF2B5EF4-FFF2-40B4-BE49-F238E27FC236}">
                  <a16:creationId xmlns:a16="http://schemas.microsoft.com/office/drawing/2014/main" id="{89680AB2-9E38-47AE-ADF4-DB75CBC7E2AE}"/>
                </a:ext>
              </a:extLst>
            </p:cNvPr>
            <p:cNvCxnSpPr>
              <a:cxnSpLocks/>
            </p:cNvCxnSpPr>
            <p:nvPr/>
          </p:nvCxnSpPr>
          <p:spPr>
            <a:xfrm>
              <a:off x="7472026" y="1966134"/>
              <a:ext cx="0" cy="37311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7" name="Straight Arrow Connector 7386">
              <a:extLst>
                <a:ext uri="{FF2B5EF4-FFF2-40B4-BE49-F238E27FC236}">
                  <a16:creationId xmlns:a16="http://schemas.microsoft.com/office/drawing/2014/main" id="{F27CD1EA-6195-4F91-BE32-96933564A696}"/>
                </a:ext>
              </a:extLst>
            </p:cNvPr>
            <p:cNvCxnSpPr>
              <a:cxnSpLocks/>
            </p:cNvCxnSpPr>
            <p:nvPr/>
          </p:nvCxnSpPr>
          <p:spPr>
            <a:xfrm>
              <a:off x="7585430" y="1969678"/>
              <a:ext cx="0" cy="517133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8" name="Straight Arrow Connector 7387">
              <a:extLst>
                <a:ext uri="{FF2B5EF4-FFF2-40B4-BE49-F238E27FC236}">
                  <a16:creationId xmlns:a16="http://schemas.microsoft.com/office/drawing/2014/main" id="{78A86D8E-CF59-4896-99B6-F03700EB831A}"/>
                </a:ext>
              </a:extLst>
            </p:cNvPr>
            <p:cNvCxnSpPr>
              <a:cxnSpLocks/>
            </p:cNvCxnSpPr>
            <p:nvPr/>
          </p:nvCxnSpPr>
          <p:spPr>
            <a:xfrm>
              <a:off x="7760058" y="1622880"/>
              <a:ext cx="288032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9" name="Rectangle: Rounded Corners 7388">
              <a:extLst>
                <a:ext uri="{FF2B5EF4-FFF2-40B4-BE49-F238E27FC236}">
                  <a16:creationId xmlns:a16="http://schemas.microsoft.com/office/drawing/2014/main" id="{0467E9E0-EA24-48B8-AFA7-1118EC1BDB4F}"/>
                </a:ext>
              </a:extLst>
            </p:cNvPr>
            <p:cNvSpPr/>
            <p:nvPr/>
          </p:nvSpPr>
          <p:spPr>
            <a:xfrm>
              <a:off x="7177366" y="1346385"/>
              <a:ext cx="401184" cy="5705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0" name="Group 7389">
              <a:extLst>
                <a:ext uri="{FF2B5EF4-FFF2-40B4-BE49-F238E27FC236}">
                  <a16:creationId xmlns:a16="http://schemas.microsoft.com/office/drawing/2014/main" id="{4DA70A4B-4F35-4FA3-970E-6BAFDD6F34BD}"/>
                </a:ext>
              </a:extLst>
            </p:cNvPr>
            <p:cNvGrpSpPr/>
            <p:nvPr/>
          </p:nvGrpSpPr>
          <p:grpSpPr>
            <a:xfrm>
              <a:off x="6369870" y="1336297"/>
              <a:ext cx="449439" cy="651952"/>
              <a:chOff x="1059358" y="1205453"/>
              <a:chExt cx="370023" cy="536752"/>
            </a:xfrm>
          </p:grpSpPr>
          <p:grpSp>
            <p:nvGrpSpPr>
              <p:cNvPr id="7391" name="Group 7390">
                <a:extLst>
                  <a:ext uri="{FF2B5EF4-FFF2-40B4-BE49-F238E27FC236}">
                    <a16:creationId xmlns:a16="http://schemas.microsoft.com/office/drawing/2014/main" id="{2DBED6C2-F0A3-4B64-B5C0-CC03BF8C70FA}"/>
                  </a:ext>
                </a:extLst>
              </p:cNvPr>
              <p:cNvGrpSpPr/>
              <p:nvPr/>
            </p:nvGrpSpPr>
            <p:grpSpPr>
              <a:xfrm flipH="1">
                <a:off x="105935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805" name="Oval 7804">
                  <a:extLst>
                    <a:ext uri="{FF2B5EF4-FFF2-40B4-BE49-F238E27FC236}">
                      <a16:creationId xmlns:a16="http://schemas.microsoft.com/office/drawing/2014/main" id="{032A19BC-0F5A-4566-AB70-09F48569F5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6" name="Rounded Rectangle 887">
                  <a:extLst>
                    <a:ext uri="{FF2B5EF4-FFF2-40B4-BE49-F238E27FC236}">
                      <a16:creationId xmlns:a16="http://schemas.microsoft.com/office/drawing/2014/main" id="{52E72D90-EB9D-42C3-9D58-FB11D4410B0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7" name="Rounded Rectangle 888">
                  <a:extLst>
                    <a:ext uri="{FF2B5EF4-FFF2-40B4-BE49-F238E27FC236}">
                      <a16:creationId xmlns:a16="http://schemas.microsoft.com/office/drawing/2014/main" id="{4351F3E3-58C3-42E9-99B4-51136681F5B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8" name="Rounded Rectangle 889">
                  <a:extLst>
                    <a:ext uri="{FF2B5EF4-FFF2-40B4-BE49-F238E27FC236}">
                      <a16:creationId xmlns:a16="http://schemas.microsoft.com/office/drawing/2014/main" id="{65B904E1-FF75-4035-A62C-953A7699896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9" name="Rounded Rectangle 890">
                  <a:extLst>
                    <a:ext uri="{FF2B5EF4-FFF2-40B4-BE49-F238E27FC236}">
                      <a16:creationId xmlns:a16="http://schemas.microsoft.com/office/drawing/2014/main" id="{B7671A3B-BDD0-42A5-B9AF-61EEA3491C1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10" name="Rounded Rectangle 891">
                  <a:extLst>
                    <a:ext uri="{FF2B5EF4-FFF2-40B4-BE49-F238E27FC236}">
                      <a16:creationId xmlns:a16="http://schemas.microsoft.com/office/drawing/2014/main" id="{C700A846-D6B4-41CB-A307-EFD4BEB3A05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2" name="Group 7391">
                <a:extLst>
                  <a:ext uri="{FF2B5EF4-FFF2-40B4-BE49-F238E27FC236}">
                    <a16:creationId xmlns:a16="http://schemas.microsoft.com/office/drawing/2014/main" id="{742C5697-EAB5-4DC7-A0A2-DCA8B96E4CB3}"/>
                  </a:ext>
                </a:extLst>
              </p:cNvPr>
              <p:cNvGrpSpPr/>
              <p:nvPr/>
            </p:nvGrpSpPr>
            <p:grpSpPr>
              <a:xfrm flipH="1">
                <a:off x="109099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99" name="Oval 7798">
                  <a:extLst>
                    <a:ext uri="{FF2B5EF4-FFF2-40B4-BE49-F238E27FC236}">
                      <a16:creationId xmlns:a16="http://schemas.microsoft.com/office/drawing/2014/main" id="{CE859092-7E60-4B7C-B3E0-4C3C3BF1A2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0" name="Rounded Rectangle 881">
                  <a:extLst>
                    <a:ext uri="{FF2B5EF4-FFF2-40B4-BE49-F238E27FC236}">
                      <a16:creationId xmlns:a16="http://schemas.microsoft.com/office/drawing/2014/main" id="{C3972760-608C-43B2-AE4F-D58731EB3A9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1" name="Rounded Rectangle 882">
                  <a:extLst>
                    <a:ext uri="{FF2B5EF4-FFF2-40B4-BE49-F238E27FC236}">
                      <a16:creationId xmlns:a16="http://schemas.microsoft.com/office/drawing/2014/main" id="{7E441190-D012-4EEC-BFB7-1A13263396F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2" name="Rounded Rectangle 883">
                  <a:extLst>
                    <a:ext uri="{FF2B5EF4-FFF2-40B4-BE49-F238E27FC236}">
                      <a16:creationId xmlns:a16="http://schemas.microsoft.com/office/drawing/2014/main" id="{D8214FA1-A635-4D7B-B226-63AD1A66A92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3" name="Rounded Rectangle 884">
                  <a:extLst>
                    <a:ext uri="{FF2B5EF4-FFF2-40B4-BE49-F238E27FC236}">
                      <a16:creationId xmlns:a16="http://schemas.microsoft.com/office/drawing/2014/main" id="{5A45BA09-EC21-43E3-89B5-9194DFFAC75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04" name="Rounded Rectangle 885">
                  <a:extLst>
                    <a:ext uri="{FF2B5EF4-FFF2-40B4-BE49-F238E27FC236}">
                      <a16:creationId xmlns:a16="http://schemas.microsoft.com/office/drawing/2014/main" id="{3A3CDAE5-2A2E-436D-AEDA-4C1562BDC0A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3" name="Group 7392">
                <a:extLst>
                  <a:ext uri="{FF2B5EF4-FFF2-40B4-BE49-F238E27FC236}">
                    <a16:creationId xmlns:a16="http://schemas.microsoft.com/office/drawing/2014/main" id="{616C3BFB-0464-4BB1-9777-3EE4389823D8}"/>
                  </a:ext>
                </a:extLst>
              </p:cNvPr>
              <p:cNvGrpSpPr/>
              <p:nvPr/>
            </p:nvGrpSpPr>
            <p:grpSpPr>
              <a:xfrm flipH="1">
                <a:off x="1122631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93" name="Oval 7792">
                  <a:extLst>
                    <a:ext uri="{FF2B5EF4-FFF2-40B4-BE49-F238E27FC236}">
                      <a16:creationId xmlns:a16="http://schemas.microsoft.com/office/drawing/2014/main" id="{3DD68075-79D0-4C88-9446-187672CFB6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4" name="Rounded Rectangle 875">
                  <a:extLst>
                    <a:ext uri="{FF2B5EF4-FFF2-40B4-BE49-F238E27FC236}">
                      <a16:creationId xmlns:a16="http://schemas.microsoft.com/office/drawing/2014/main" id="{63CF0023-185C-4760-B5BF-C0AD35D59C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5" name="Rounded Rectangle 876">
                  <a:extLst>
                    <a:ext uri="{FF2B5EF4-FFF2-40B4-BE49-F238E27FC236}">
                      <a16:creationId xmlns:a16="http://schemas.microsoft.com/office/drawing/2014/main" id="{7D86B0AA-348C-4BC8-9245-90C71AA99F7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6" name="Rounded Rectangle 877">
                  <a:extLst>
                    <a:ext uri="{FF2B5EF4-FFF2-40B4-BE49-F238E27FC236}">
                      <a16:creationId xmlns:a16="http://schemas.microsoft.com/office/drawing/2014/main" id="{5D068F4E-8F11-46C8-9447-5A3E930B33D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7" name="Rounded Rectangle 878">
                  <a:extLst>
                    <a:ext uri="{FF2B5EF4-FFF2-40B4-BE49-F238E27FC236}">
                      <a16:creationId xmlns:a16="http://schemas.microsoft.com/office/drawing/2014/main" id="{448BC109-48BF-4390-912A-E474724963C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8" name="Rounded Rectangle 879">
                  <a:extLst>
                    <a:ext uri="{FF2B5EF4-FFF2-40B4-BE49-F238E27FC236}">
                      <a16:creationId xmlns:a16="http://schemas.microsoft.com/office/drawing/2014/main" id="{0C1178F2-0E55-4B89-A684-8655683BA8B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4" name="Group 7393">
                <a:extLst>
                  <a:ext uri="{FF2B5EF4-FFF2-40B4-BE49-F238E27FC236}">
                    <a16:creationId xmlns:a16="http://schemas.microsoft.com/office/drawing/2014/main" id="{875424BE-FD13-4488-AB11-4378A9D4462D}"/>
                  </a:ext>
                </a:extLst>
              </p:cNvPr>
              <p:cNvGrpSpPr/>
              <p:nvPr/>
            </p:nvGrpSpPr>
            <p:grpSpPr>
              <a:xfrm flipH="1">
                <a:off x="115426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87" name="Oval 7786">
                  <a:extLst>
                    <a:ext uri="{FF2B5EF4-FFF2-40B4-BE49-F238E27FC236}">
                      <a16:creationId xmlns:a16="http://schemas.microsoft.com/office/drawing/2014/main" id="{6E7BE086-8E27-4C32-87DF-F8A05971EE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8" name="Rounded Rectangle 845">
                  <a:extLst>
                    <a:ext uri="{FF2B5EF4-FFF2-40B4-BE49-F238E27FC236}">
                      <a16:creationId xmlns:a16="http://schemas.microsoft.com/office/drawing/2014/main" id="{B7A13C01-0D84-4E44-BE82-4AB11ACAD39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9" name="Rounded Rectangle 846">
                  <a:extLst>
                    <a:ext uri="{FF2B5EF4-FFF2-40B4-BE49-F238E27FC236}">
                      <a16:creationId xmlns:a16="http://schemas.microsoft.com/office/drawing/2014/main" id="{71A4F6D5-9EE1-4F62-BBD5-34C1955DEC1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0" name="Rounded Rectangle 847">
                  <a:extLst>
                    <a:ext uri="{FF2B5EF4-FFF2-40B4-BE49-F238E27FC236}">
                      <a16:creationId xmlns:a16="http://schemas.microsoft.com/office/drawing/2014/main" id="{B5A0A6E1-46BB-4ABD-98A0-70AAC2ECD39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1" name="Rounded Rectangle 848">
                  <a:extLst>
                    <a:ext uri="{FF2B5EF4-FFF2-40B4-BE49-F238E27FC236}">
                      <a16:creationId xmlns:a16="http://schemas.microsoft.com/office/drawing/2014/main" id="{A02D7340-3927-414C-BBD3-7483615E7CF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92" name="Rounded Rectangle 849">
                  <a:extLst>
                    <a:ext uri="{FF2B5EF4-FFF2-40B4-BE49-F238E27FC236}">
                      <a16:creationId xmlns:a16="http://schemas.microsoft.com/office/drawing/2014/main" id="{063EA56A-279F-4537-A434-53543111FCB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5" name="Group 7394">
                <a:extLst>
                  <a:ext uri="{FF2B5EF4-FFF2-40B4-BE49-F238E27FC236}">
                    <a16:creationId xmlns:a16="http://schemas.microsoft.com/office/drawing/2014/main" id="{6287F26B-9AC5-4FB7-A44A-7B0819512E9A}"/>
                  </a:ext>
                </a:extLst>
              </p:cNvPr>
              <p:cNvGrpSpPr/>
              <p:nvPr/>
            </p:nvGrpSpPr>
            <p:grpSpPr>
              <a:xfrm flipH="1">
                <a:off x="118590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81" name="Oval 7780">
                  <a:extLst>
                    <a:ext uri="{FF2B5EF4-FFF2-40B4-BE49-F238E27FC236}">
                      <a16:creationId xmlns:a16="http://schemas.microsoft.com/office/drawing/2014/main" id="{06714B2B-94A3-4F14-A400-87A3B645E5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2" name="Rounded Rectangle 839">
                  <a:extLst>
                    <a:ext uri="{FF2B5EF4-FFF2-40B4-BE49-F238E27FC236}">
                      <a16:creationId xmlns:a16="http://schemas.microsoft.com/office/drawing/2014/main" id="{40EA72CD-C43C-4972-B1D4-1A111301AF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3" name="Rounded Rectangle 840">
                  <a:extLst>
                    <a:ext uri="{FF2B5EF4-FFF2-40B4-BE49-F238E27FC236}">
                      <a16:creationId xmlns:a16="http://schemas.microsoft.com/office/drawing/2014/main" id="{995FF39A-6705-47CE-B1F6-1D179449DEB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4" name="Rounded Rectangle 841">
                  <a:extLst>
                    <a:ext uri="{FF2B5EF4-FFF2-40B4-BE49-F238E27FC236}">
                      <a16:creationId xmlns:a16="http://schemas.microsoft.com/office/drawing/2014/main" id="{A984FE3B-92A2-400C-8A96-172CF20533E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5" name="Rounded Rectangle 842">
                  <a:extLst>
                    <a:ext uri="{FF2B5EF4-FFF2-40B4-BE49-F238E27FC236}">
                      <a16:creationId xmlns:a16="http://schemas.microsoft.com/office/drawing/2014/main" id="{559EFB53-9160-4713-9C2B-4730FB167EE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6" name="Rounded Rectangle 843">
                  <a:extLst>
                    <a:ext uri="{FF2B5EF4-FFF2-40B4-BE49-F238E27FC236}">
                      <a16:creationId xmlns:a16="http://schemas.microsoft.com/office/drawing/2014/main" id="{990C95C4-45F9-4740-AC41-4A20FADC536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6" name="Group 7395">
                <a:extLst>
                  <a:ext uri="{FF2B5EF4-FFF2-40B4-BE49-F238E27FC236}">
                    <a16:creationId xmlns:a16="http://schemas.microsoft.com/office/drawing/2014/main" id="{14677E9D-6561-4BC5-BC5A-DADC3856B26B}"/>
                  </a:ext>
                </a:extLst>
              </p:cNvPr>
              <p:cNvGrpSpPr/>
              <p:nvPr/>
            </p:nvGrpSpPr>
            <p:grpSpPr>
              <a:xfrm flipH="1">
                <a:off x="121781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75" name="Oval 7774">
                  <a:extLst>
                    <a:ext uri="{FF2B5EF4-FFF2-40B4-BE49-F238E27FC236}">
                      <a16:creationId xmlns:a16="http://schemas.microsoft.com/office/drawing/2014/main" id="{3E61393F-D87F-4C15-BCC3-A6A0A88B19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6" name="Rounded Rectangle 869">
                  <a:extLst>
                    <a:ext uri="{FF2B5EF4-FFF2-40B4-BE49-F238E27FC236}">
                      <a16:creationId xmlns:a16="http://schemas.microsoft.com/office/drawing/2014/main" id="{4D1A175A-6C5B-408F-AB9F-7AF5C13D261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7" name="Rounded Rectangle 870">
                  <a:extLst>
                    <a:ext uri="{FF2B5EF4-FFF2-40B4-BE49-F238E27FC236}">
                      <a16:creationId xmlns:a16="http://schemas.microsoft.com/office/drawing/2014/main" id="{AEA9271F-AF28-452D-B485-EBD08282C47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8" name="Rounded Rectangle 871">
                  <a:extLst>
                    <a:ext uri="{FF2B5EF4-FFF2-40B4-BE49-F238E27FC236}">
                      <a16:creationId xmlns:a16="http://schemas.microsoft.com/office/drawing/2014/main" id="{29A1619C-CDB4-4DDE-A5A2-31334E20F7C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9" name="Rounded Rectangle 872">
                  <a:extLst>
                    <a:ext uri="{FF2B5EF4-FFF2-40B4-BE49-F238E27FC236}">
                      <a16:creationId xmlns:a16="http://schemas.microsoft.com/office/drawing/2014/main" id="{C7F2702B-D682-40F9-8B72-CC9FFAAA656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80" name="Rounded Rectangle 873">
                  <a:extLst>
                    <a:ext uri="{FF2B5EF4-FFF2-40B4-BE49-F238E27FC236}">
                      <a16:creationId xmlns:a16="http://schemas.microsoft.com/office/drawing/2014/main" id="{5C45AF2B-D14A-4221-92C5-E6DB61D8FEA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7" name="Group 7396">
                <a:extLst>
                  <a:ext uri="{FF2B5EF4-FFF2-40B4-BE49-F238E27FC236}">
                    <a16:creationId xmlns:a16="http://schemas.microsoft.com/office/drawing/2014/main" id="{5239E5B0-7972-44CA-94D3-C491B3D9CCD4}"/>
                  </a:ext>
                </a:extLst>
              </p:cNvPr>
              <p:cNvGrpSpPr/>
              <p:nvPr/>
            </p:nvGrpSpPr>
            <p:grpSpPr>
              <a:xfrm flipH="1">
                <a:off x="1378753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69" name="Oval 7768">
                  <a:extLst>
                    <a:ext uri="{FF2B5EF4-FFF2-40B4-BE49-F238E27FC236}">
                      <a16:creationId xmlns:a16="http://schemas.microsoft.com/office/drawing/2014/main" id="{C7C6BEC7-5E11-4E12-ACD6-5ADEB0FA49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0" name="Rounded Rectangle 893">
                  <a:extLst>
                    <a:ext uri="{FF2B5EF4-FFF2-40B4-BE49-F238E27FC236}">
                      <a16:creationId xmlns:a16="http://schemas.microsoft.com/office/drawing/2014/main" id="{A0927A6C-371D-43CA-AA43-B4C410957C7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1" name="Rounded Rectangle 894">
                  <a:extLst>
                    <a:ext uri="{FF2B5EF4-FFF2-40B4-BE49-F238E27FC236}">
                      <a16:creationId xmlns:a16="http://schemas.microsoft.com/office/drawing/2014/main" id="{E47B1FCC-7617-45D2-8DAA-24BE4E411ED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2" name="Rounded Rectangle 895">
                  <a:extLst>
                    <a:ext uri="{FF2B5EF4-FFF2-40B4-BE49-F238E27FC236}">
                      <a16:creationId xmlns:a16="http://schemas.microsoft.com/office/drawing/2014/main" id="{F2E88951-BC36-45B8-A1C0-099B27D2C20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3" name="Rounded Rectangle 896">
                  <a:extLst>
                    <a:ext uri="{FF2B5EF4-FFF2-40B4-BE49-F238E27FC236}">
                      <a16:creationId xmlns:a16="http://schemas.microsoft.com/office/drawing/2014/main" id="{38DD0504-136F-4E16-AEA9-2D4AE0635EA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74" name="Rounded Rectangle 897">
                  <a:extLst>
                    <a:ext uri="{FF2B5EF4-FFF2-40B4-BE49-F238E27FC236}">
                      <a16:creationId xmlns:a16="http://schemas.microsoft.com/office/drawing/2014/main" id="{AEE799B2-526C-4479-BFFF-38AB54D15C6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8" name="Group 7397">
                <a:extLst>
                  <a:ext uri="{FF2B5EF4-FFF2-40B4-BE49-F238E27FC236}">
                    <a16:creationId xmlns:a16="http://schemas.microsoft.com/office/drawing/2014/main" id="{34FD9368-9FFE-49B1-9048-4E7994AFC4CC}"/>
                  </a:ext>
                </a:extLst>
              </p:cNvPr>
              <p:cNvGrpSpPr/>
              <p:nvPr/>
            </p:nvGrpSpPr>
            <p:grpSpPr>
              <a:xfrm flipH="1">
                <a:off x="1410390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63" name="Oval 7762">
                  <a:extLst>
                    <a:ext uri="{FF2B5EF4-FFF2-40B4-BE49-F238E27FC236}">
                      <a16:creationId xmlns:a16="http://schemas.microsoft.com/office/drawing/2014/main" id="{2DACC790-0428-49B9-8147-AF87D50281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4" name="Rounded Rectangle 887">
                  <a:extLst>
                    <a:ext uri="{FF2B5EF4-FFF2-40B4-BE49-F238E27FC236}">
                      <a16:creationId xmlns:a16="http://schemas.microsoft.com/office/drawing/2014/main" id="{B13A4E5B-F8EF-421E-8481-21ADFBDF9AD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5" name="Rounded Rectangle 888">
                  <a:extLst>
                    <a:ext uri="{FF2B5EF4-FFF2-40B4-BE49-F238E27FC236}">
                      <a16:creationId xmlns:a16="http://schemas.microsoft.com/office/drawing/2014/main" id="{33FE10BD-F075-40C4-B203-417C9AD390E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6" name="Rounded Rectangle 889">
                  <a:extLst>
                    <a:ext uri="{FF2B5EF4-FFF2-40B4-BE49-F238E27FC236}">
                      <a16:creationId xmlns:a16="http://schemas.microsoft.com/office/drawing/2014/main" id="{B16C24E7-8A96-42ED-8353-C77A049AB9D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7" name="Rounded Rectangle 890">
                  <a:extLst>
                    <a:ext uri="{FF2B5EF4-FFF2-40B4-BE49-F238E27FC236}">
                      <a16:creationId xmlns:a16="http://schemas.microsoft.com/office/drawing/2014/main" id="{3E9B48BB-2660-494E-A8DD-C4631510D3C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8" name="Rounded Rectangle 891">
                  <a:extLst>
                    <a:ext uri="{FF2B5EF4-FFF2-40B4-BE49-F238E27FC236}">
                      <a16:creationId xmlns:a16="http://schemas.microsoft.com/office/drawing/2014/main" id="{0A010D64-C997-484A-A0B5-EDD5840E9B1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399" name="Group 7398">
                <a:extLst>
                  <a:ext uri="{FF2B5EF4-FFF2-40B4-BE49-F238E27FC236}">
                    <a16:creationId xmlns:a16="http://schemas.microsoft.com/office/drawing/2014/main" id="{A083B034-F9AD-4C1A-A087-97A4F3DE2F81}"/>
                  </a:ext>
                </a:extLst>
              </p:cNvPr>
              <p:cNvGrpSpPr/>
              <p:nvPr/>
            </p:nvGrpSpPr>
            <p:grpSpPr>
              <a:xfrm flipH="1">
                <a:off x="125220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57" name="Oval 7756">
                  <a:extLst>
                    <a:ext uri="{FF2B5EF4-FFF2-40B4-BE49-F238E27FC236}">
                      <a16:creationId xmlns:a16="http://schemas.microsoft.com/office/drawing/2014/main" id="{17D7586E-58B4-48EB-BC3B-D905E9F1A4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8" name="Rounded Rectangle 869">
                  <a:extLst>
                    <a:ext uri="{FF2B5EF4-FFF2-40B4-BE49-F238E27FC236}">
                      <a16:creationId xmlns:a16="http://schemas.microsoft.com/office/drawing/2014/main" id="{25E905B0-A622-48F2-B643-7DE0AB338F9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9" name="Rounded Rectangle 870">
                  <a:extLst>
                    <a:ext uri="{FF2B5EF4-FFF2-40B4-BE49-F238E27FC236}">
                      <a16:creationId xmlns:a16="http://schemas.microsoft.com/office/drawing/2014/main" id="{2B745558-2060-4C13-812C-9B75D2361F7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0" name="Rounded Rectangle 871">
                  <a:extLst>
                    <a:ext uri="{FF2B5EF4-FFF2-40B4-BE49-F238E27FC236}">
                      <a16:creationId xmlns:a16="http://schemas.microsoft.com/office/drawing/2014/main" id="{3ABEC701-F456-4F60-8F43-D860EC6117A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1" name="Rounded Rectangle 872">
                  <a:extLst>
                    <a:ext uri="{FF2B5EF4-FFF2-40B4-BE49-F238E27FC236}">
                      <a16:creationId xmlns:a16="http://schemas.microsoft.com/office/drawing/2014/main" id="{593FA4BB-F324-4C6E-A463-16EDA7932AC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62" name="Rounded Rectangle 873">
                  <a:extLst>
                    <a:ext uri="{FF2B5EF4-FFF2-40B4-BE49-F238E27FC236}">
                      <a16:creationId xmlns:a16="http://schemas.microsoft.com/office/drawing/2014/main" id="{D4305799-2819-4082-9D7A-D5C23DADDF3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0" name="Group 7399">
                <a:extLst>
                  <a:ext uri="{FF2B5EF4-FFF2-40B4-BE49-F238E27FC236}">
                    <a16:creationId xmlns:a16="http://schemas.microsoft.com/office/drawing/2014/main" id="{ACA5CE89-AD00-43D7-B8A1-3E78B64F4AE7}"/>
                  </a:ext>
                </a:extLst>
              </p:cNvPr>
              <p:cNvGrpSpPr/>
              <p:nvPr/>
            </p:nvGrpSpPr>
            <p:grpSpPr>
              <a:xfrm flipH="1">
                <a:off x="1283842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51" name="Oval 7750">
                  <a:extLst>
                    <a:ext uri="{FF2B5EF4-FFF2-40B4-BE49-F238E27FC236}">
                      <a16:creationId xmlns:a16="http://schemas.microsoft.com/office/drawing/2014/main" id="{56A5AD80-F350-4641-AF87-AAAEF49C4D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2" name="Rounded Rectangle 863">
                  <a:extLst>
                    <a:ext uri="{FF2B5EF4-FFF2-40B4-BE49-F238E27FC236}">
                      <a16:creationId xmlns:a16="http://schemas.microsoft.com/office/drawing/2014/main" id="{16D17702-0829-41DE-B315-D859C9CDCCE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3" name="Rounded Rectangle 864">
                  <a:extLst>
                    <a:ext uri="{FF2B5EF4-FFF2-40B4-BE49-F238E27FC236}">
                      <a16:creationId xmlns:a16="http://schemas.microsoft.com/office/drawing/2014/main" id="{B56CEE21-34CF-4568-8C38-1A8B4BC06AE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4" name="Rounded Rectangle 865">
                  <a:extLst>
                    <a:ext uri="{FF2B5EF4-FFF2-40B4-BE49-F238E27FC236}">
                      <a16:creationId xmlns:a16="http://schemas.microsoft.com/office/drawing/2014/main" id="{0C107C88-F8BC-4E88-81DA-95E82B50962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5" name="Rounded Rectangle 866">
                  <a:extLst>
                    <a:ext uri="{FF2B5EF4-FFF2-40B4-BE49-F238E27FC236}">
                      <a16:creationId xmlns:a16="http://schemas.microsoft.com/office/drawing/2014/main" id="{F04AE620-BFB9-4D08-B179-87D1207D55C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6" name="Rounded Rectangle 867">
                  <a:extLst>
                    <a:ext uri="{FF2B5EF4-FFF2-40B4-BE49-F238E27FC236}">
                      <a16:creationId xmlns:a16="http://schemas.microsoft.com/office/drawing/2014/main" id="{87663978-F24D-42CA-B928-79FC96E10A8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1" name="Group 7400">
                <a:extLst>
                  <a:ext uri="{FF2B5EF4-FFF2-40B4-BE49-F238E27FC236}">
                    <a16:creationId xmlns:a16="http://schemas.microsoft.com/office/drawing/2014/main" id="{FF6CB5C7-91E7-435A-81DF-F8FFE4FD78DF}"/>
                  </a:ext>
                </a:extLst>
              </p:cNvPr>
              <p:cNvGrpSpPr/>
              <p:nvPr/>
            </p:nvGrpSpPr>
            <p:grpSpPr>
              <a:xfrm flipH="1">
                <a:off x="1315479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45" name="Oval 7744">
                  <a:extLst>
                    <a:ext uri="{FF2B5EF4-FFF2-40B4-BE49-F238E27FC236}">
                      <a16:creationId xmlns:a16="http://schemas.microsoft.com/office/drawing/2014/main" id="{567FA435-64AF-4F8D-8074-42A5D1D3E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6" name="Rounded Rectangle 857">
                  <a:extLst>
                    <a:ext uri="{FF2B5EF4-FFF2-40B4-BE49-F238E27FC236}">
                      <a16:creationId xmlns:a16="http://schemas.microsoft.com/office/drawing/2014/main" id="{452A6CDD-B7EF-45C8-81B1-B20B0A9782F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7" name="Rounded Rectangle 858">
                  <a:extLst>
                    <a:ext uri="{FF2B5EF4-FFF2-40B4-BE49-F238E27FC236}">
                      <a16:creationId xmlns:a16="http://schemas.microsoft.com/office/drawing/2014/main" id="{CAF16439-63DA-4C1D-AF99-621E1323110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8" name="Rounded Rectangle 859">
                  <a:extLst>
                    <a:ext uri="{FF2B5EF4-FFF2-40B4-BE49-F238E27FC236}">
                      <a16:creationId xmlns:a16="http://schemas.microsoft.com/office/drawing/2014/main" id="{43F6D3D1-5043-4117-A988-730C1833500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9" name="Rounded Rectangle 860">
                  <a:extLst>
                    <a:ext uri="{FF2B5EF4-FFF2-40B4-BE49-F238E27FC236}">
                      <a16:creationId xmlns:a16="http://schemas.microsoft.com/office/drawing/2014/main" id="{EE4C9224-C062-4D5B-85E9-78EEF129EB9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50" name="Rounded Rectangle 861">
                  <a:extLst>
                    <a:ext uri="{FF2B5EF4-FFF2-40B4-BE49-F238E27FC236}">
                      <a16:creationId xmlns:a16="http://schemas.microsoft.com/office/drawing/2014/main" id="{60CE2FB8-AE57-40E3-90C3-3D9FDDC58FD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2" name="Group 7401">
                <a:extLst>
                  <a:ext uri="{FF2B5EF4-FFF2-40B4-BE49-F238E27FC236}">
                    <a16:creationId xmlns:a16="http://schemas.microsoft.com/office/drawing/2014/main" id="{67BAEBB8-2261-40C0-86E8-FD1FA971FA99}"/>
                  </a:ext>
                </a:extLst>
              </p:cNvPr>
              <p:cNvGrpSpPr/>
              <p:nvPr/>
            </p:nvGrpSpPr>
            <p:grpSpPr>
              <a:xfrm flipH="1">
                <a:off x="134711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739" name="Oval 7738">
                  <a:extLst>
                    <a:ext uri="{FF2B5EF4-FFF2-40B4-BE49-F238E27FC236}">
                      <a16:creationId xmlns:a16="http://schemas.microsoft.com/office/drawing/2014/main" id="{A3B11C3E-4FAF-4883-BEBA-451CA9BAB6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0" name="Rounded Rectangle 851">
                  <a:extLst>
                    <a:ext uri="{FF2B5EF4-FFF2-40B4-BE49-F238E27FC236}">
                      <a16:creationId xmlns:a16="http://schemas.microsoft.com/office/drawing/2014/main" id="{16C53B4F-B701-44FD-8DAF-6DB8C8B553B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1" name="Rounded Rectangle 852">
                  <a:extLst>
                    <a:ext uri="{FF2B5EF4-FFF2-40B4-BE49-F238E27FC236}">
                      <a16:creationId xmlns:a16="http://schemas.microsoft.com/office/drawing/2014/main" id="{8C60FF3D-4AD5-4DF4-9A01-7529092E44A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2" name="Rounded Rectangle 853">
                  <a:extLst>
                    <a:ext uri="{FF2B5EF4-FFF2-40B4-BE49-F238E27FC236}">
                      <a16:creationId xmlns:a16="http://schemas.microsoft.com/office/drawing/2014/main" id="{51F7E183-3687-4C50-A627-62640602714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3" name="Rounded Rectangle 854">
                  <a:extLst>
                    <a:ext uri="{FF2B5EF4-FFF2-40B4-BE49-F238E27FC236}">
                      <a16:creationId xmlns:a16="http://schemas.microsoft.com/office/drawing/2014/main" id="{5B05EA7A-7F9E-4202-AEFB-86EF0A26344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44" name="Rounded Rectangle 855">
                  <a:extLst>
                    <a:ext uri="{FF2B5EF4-FFF2-40B4-BE49-F238E27FC236}">
                      <a16:creationId xmlns:a16="http://schemas.microsoft.com/office/drawing/2014/main" id="{05C904C1-38D8-424A-BB5D-A6E2A2A607F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3" name="Group 7402">
                <a:extLst>
                  <a:ext uri="{FF2B5EF4-FFF2-40B4-BE49-F238E27FC236}">
                    <a16:creationId xmlns:a16="http://schemas.microsoft.com/office/drawing/2014/main" id="{2657D3E9-2C3F-4301-AE4E-7A3EB563FD0E}"/>
                  </a:ext>
                </a:extLst>
              </p:cNvPr>
              <p:cNvGrpSpPr/>
              <p:nvPr/>
            </p:nvGrpSpPr>
            <p:grpSpPr>
              <a:xfrm flipH="1">
                <a:off x="105935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33" name="Oval 7732">
                  <a:extLst>
                    <a:ext uri="{FF2B5EF4-FFF2-40B4-BE49-F238E27FC236}">
                      <a16:creationId xmlns:a16="http://schemas.microsoft.com/office/drawing/2014/main" id="{7C73CF1C-59D6-437F-A069-97E127D9EF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4" name="Rounded Rectangle 887">
                  <a:extLst>
                    <a:ext uri="{FF2B5EF4-FFF2-40B4-BE49-F238E27FC236}">
                      <a16:creationId xmlns:a16="http://schemas.microsoft.com/office/drawing/2014/main" id="{BFF68A68-1BA9-4F96-B7AD-81CD5D9BC23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5" name="Rounded Rectangle 888">
                  <a:extLst>
                    <a:ext uri="{FF2B5EF4-FFF2-40B4-BE49-F238E27FC236}">
                      <a16:creationId xmlns:a16="http://schemas.microsoft.com/office/drawing/2014/main" id="{BDAF7FDA-2338-4064-BBD4-771886B8139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6" name="Rounded Rectangle 889">
                  <a:extLst>
                    <a:ext uri="{FF2B5EF4-FFF2-40B4-BE49-F238E27FC236}">
                      <a16:creationId xmlns:a16="http://schemas.microsoft.com/office/drawing/2014/main" id="{E9CB4643-502E-4715-8FA4-532CEB7EFA6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7" name="Rounded Rectangle 890">
                  <a:extLst>
                    <a:ext uri="{FF2B5EF4-FFF2-40B4-BE49-F238E27FC236}">
                      <a16:creationId xmlns:a16="http://schemas.microsoft.com/office/drawing/2014/main" id="{4B80F986-8DC2-4C1B-B56C-E32056E0CB7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8" name="Rounded Rectangle 891">
                  <a:extLst>
                    <a:ext uri="{FF2B5EF4-FFF2-40B4-BE49-F238E27FC236}">
                      <a16:creationId xmlns:a16="http://schemas.microsoft.com/office/drawing/2014/main" id="{61DF6520-54B1-44D0-96B3-55E9FD75351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4" name="Group 7403">
                <a:extLst>
                  <a:ext uri="{FF2B5EF4-FFF2-40B4-BE49-F238E27FC236}">
                    <a16:creationId xmlns:a16="http://schemas.microsoft.com/office/drawing/2014/main" id="{7F77D77E-E38D-4C17-8DFC-1014C88F6F40}"/>
                  </a:ext>
                </a:extLst>
              </p:cNvPr>
              <p:cNvGrpSpPr/>
              <p:nvPr/>
            </p:nvGrpSpPr>
            <p:grpSpPr>
              <a:xfrm flipH="1">
                <a:off x="109099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27" name="Oval 7726">
                  <a:extLst>
                    <a:ext uri="{FF2B5EF4-FFF2-40B4-BE49-F238E27FC236}">
                      <a16:creationId xmlns:a16="http://schemas.microsoft.com/office/drawing/2014/main" id="{D73BC484-9EAC-4003-B6E7-B0A9BFDC2D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8" name="Rounded Rectangle 881">
                  <a:extLst>
                    <a:ext uri="{FF2B5EF4-FFF2-40B4-BE49-F238E27FC236}">
                      <a16:creationId xmlns:a16="http://schemas.microsoft.com/office/drawing/2014/main" id="{C7919DE6-FAB1-43E3-A3EE-CA781D42BA1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9" name="Rounded Rectangle 882">
                  <a:extLst>
                    <a:ext uri="{FF2B5EF4-FFF2-40B4-BE49-F238E27FC236}">
                      <a16:creationId xmlns:a16="http://schemas.microsoft.com/office/drawing/2014/main" id="{2A3A5DCC-FC7C-4927-9989-DB8CB834D49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0" name="Rounded Rectangle 883">
                  <a:extLst>
                    <a:ext uri="{FF2B5EF4-FFF2-40B4-BE49-F238E27FC236}">
                      <a16:creationId xmlns:a16="http://schemas.microsoft.com/office/drawing/2014/main" id="{7E1FD705-D527-459B-97AA-B34EF43934C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1" name="Rounded Rectangle 884">
                  <a:extLst>
                    <a:ext uri="{FF2B5EF4-FFF2-40B4-BE49-F238E27FC236}">
                      <a16:creationId xmlns:a16="http://schemas.microsoft.com/office/drawing/2014/main" id="{D0BBEA5B-295A-4BA7-A1AE-B14675F3D85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32" name="Rounded Rectangle 885">
                  <a:extLst>
                    <a:ext uri="{FF2B5EF4-FFF2-40B4-BE49-F238E27FC236}">
                      <a16:creationId xmlns:a16="http://schemas.microsoft.com/office/drawing/2014/main" id="{8A274F1D-DBD9-432F-84E1-7B7B848E4E1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5" name="Group 7404">
                <a:extLst>
                  <a:ext uri="{FF2B5EF4-FFF2-40B4-BE49-F238E27FC236}">
                    <a16:creationId xmlns:a16="http://schemas.microsoft.com/office/drawing/2014/main" id="{2F986CF1-52A6-4590-A68E-27D903A71A77}"/>
                  </a:ext>
                </a:extLst>
              </p:cNvPr>
              <p:cNvGrpSpPr/>
              <p:nvPr/>
            </p:nvGrpSpPr>
            <p:grpSpPr>
              <a:xfrm flipH="1">
                <a:off x="1122631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21" name="Oval 7720">
                  <a:extLst>
                    <a:ext uri="{FF2B5EF4-FFF2-40B4-BE49-F238E27FC236}">
                      <a16:creationId xmlns:a16="http://schemas.microsoft.com/office/drawing/2014/main" id="{ABC3AB48-8D35-4184-88DC-B50CD8F784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2" name="Rounded Rectangle 875">
                  <a:extLst>
                    <a:ext uri="{FF2B5EF4-FFF2-40B4-BE49-F238E27FC236}">
                      <a16:creationId xmlns:a16="http://schemas.microsoft.com/office/drawing/2014/main" id="{AC8DB66A-0C30-4282-8E07-221019668C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3" name="Rounded Rectangle 876">
                  <a:extLst>
                    <a:ext uri="{FF2B5EF4-FFF2-40B4-BE49-F238E27FC236}">
                      <a16:creationId xmlns:a16="http://schemas.microsoft.com/office/drawing/2014/main" id="{D6812697-E10A-4553-928A-93C9EA52600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4" name="Rounded Rectangle 877">
                  <a:extLst>
                    <a:ext uri="{FF2B5EF4-FFF2-40B4-BE49-F238E27FC236}">
                      <a16:creationId xmlns:a16="http://schemas.microsoft.com/office/drawing/2014/main" id="{C1FF8060-D97D-48E9-9412-97C0849BBA5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5" name="Rounded Rectangle 878">
                  <a:extLst>
                    <a:ext uri="{FF2B5EF4-FFF2-40B4-BE49-F238E27FC236}">
                      <a16:creationId xmlns:a16="http://schemas.microsoft.com/office/drawing/2014/main" id="{567BB546-4E06-4EC2-93FC-246ABFBCC44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6" name="Rounded Rectangle 879">
                  <a:extLst>
                    <a:ext uri="{FF2B5EF4-FFF2-40B4-BE49-F238E27FC236}">
                      <a16:creationId xmlns:a16="http://schemas.microsoft.com/office/drawing/2014/main" id="{E0036227-D327-4286-BF1A-A11A88EC2E0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6" name="Group 7405">
                <a:extLst>
                  <a:ext uri="{FF2B5EF4-FFF2-40B4-BE49-F238E27FC236}">
                    <a16:creationId xmlns:a16="http://schemas.microsoft.com/office/drawing/2014/main" id="{42A338CF-5C3B-4493-A297-A5164FEB099E}"/>
                  </a:ext>
                </a:extLst>
              </p:cNvPr>
              <p:cNvGrpSpPr/>
              <p:nvPr/>
            </p:nvGrpSpPr>
            <p:grpSpPr>
              <a:xfrm flipH="1">
                <a:off x="115426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15" name="Oval 7714">
                  <a:extLst>
                    <a:ext uri="{FF2B5EF4-FFF2-40B4-BE49-F238E27FC236}">
                      <a16:creationId xmlns:a16="http://schemas.microsoft.com/office/drawing/2014/main" id="{CCBD8C9E-C446-4F26-A19F-F1022F9EA7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6" name="Rounded Rectangle 845">
                  <a:extLst>
                    <a:ext uri="{FF2B5EF4-FFF2-40B4-BE49-F238E27FC236}">
                      <a16:creationId xmlns:a16="http://schemas.microsoft.com/office/drawing/2014/main" id="{CE67107A-3E00-4B5C-800C-55B029B732E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7" name="Rounded Rectangle 846">
                  <a:extLst>
                    <a:ext uri="{FF2B5EF4-FFF2-40B4-BE49-F238E27FC236}">
                      <a16:creationId xmlns:a16="http://schemas.microsoft.com/office/drawing/2014/main" id="{B8EC05AF-0195-412C-9C2E-DC2F4D50EE5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8" name="Rounded Rectangle 847">
                  <a:extLst>
                    <a:ext uri="{FF2B5EF4-FFF2-40B4-BE49-F238E27FC236}">
                      <a16:creationId xmlns:a16="http://schemas.microsoft.com/office/drawing/2014/main" id="{1701DD60-5B32-4C8E-B90F-4BA23726E27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9" name="Rounded Rectangle 848">
                  <a:extLst>
                    <a:ext uri="{FF2B5EF4-FFF2-40B4-BE49-F238E27FC236}">
                      <a16:creationId xmlns:a16="http://schemas.microsoft.com/office/drawing/2014/main" id="{CBFC2B43-ABDF-4CB5-A47C-98EAEAC2012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20" name="Rounded Rectangle 849">
                  <a:extLst>
                    <a:ext uri="{FF2B5EF4-FFF2-40B4-BE49-F238E27FC236}">
                      <a16:creationId xmlns:a16="http://schemas.microsoft.com/office/drawing/2014/main" id="{F44514B4-9E3A-4F05-91F1-E41A5690357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7" name="Group 7406">
                <a:extLst>
                  <a:ext uri="{FF2B5EF4-FFF2-40B4-BE49-F238E27FC236}">
                    <a16:creationId xmlns:a16="http://schemas.microsoft.com/office/drawing/2014/main" id="{81805698-AA84-4E86-B6D4-05407B5C62FD}"/>
                  </a:ext>
                </a:extLst>
              </p:cNvPr>
              <p:cNvGrpSpPr/>
              <p:nvPr/>
            </p:nvGrpSpPr>
            <p:grpSpPr>
              <a:xfrm flipH="1">
                <a:off x="118590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09" name="Oval 7708">
                  <a:extLst>
                    <a:ext uri="{FF2B5EF4-FFF2-40B4-BE49-F238E27FC236}">
                      <a16:creationId xmlns:a16="http://schemas.microsoft.com/office/drawing/2014/main" id="{CFA56A01-B94D-45DD-8011-E9C3BDB6F4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0" name="Rounded Rectangle 839">
                  <a:extLst>
                    <a:ext uri="{FF2B5EF4-FFF2-40B4-BE49-F238E27FC236}">
                      <a16:creationId xmlns:a16="http://schemas.microsoft.com/office/drawing/2014/main" id="{F6B4DE8A-90CA-4654-8B5D-EFBCC7503E2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1" name="Rounded Rectangle 840">
                  <a:extLst>
                    <a:ext uri="{FF2B5EF4-FFF2-40B4-BE49-F238E27FC236}">
                      <a16:creationId xmlns:a16="http://schemas.microsoft.com/office/drawing/2014/main" id="{C0E7026E-CD99-4D0C-8E90-B47CDF1A0FC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2" name="Rounded Rectangle 841">
                  <a:extLst>
                    <a:ext uri="{FF2B5EF4-FFF2-40B4-BE49-F238E27FC236}">
                      <a16:creationId xmlns:a16="http://schemas.microsoft.com/office/drawing/2014/main" id="{20E5BD58-913D-4A04-BAA0-017886399CB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3" name="Rounded Rectangle 842">
                  <a:extLst>
                    <a:ext uri="{FF2B5EF4-FFF2-40B4-BE49-F238E27FC236}">
                      <a16:creationId xmlns:a16="http://schemas.microsoft.com/office/drawing/2014/main" id="{184E1514-6853-47C8-ACF1-94F1DCD9AD5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14" name="Rounded Rectangle 843">
                  <a:extLst>
                    <a:ext uri="{FF2B5EF4-FFF2-40B4-BE49-F238E27FC236}">
                      <a16:creationId xmlns:a16="http://schemas.microsoft.com/office/drawing/2014/main" id="{E2AF60EA-47A3-4AC7-AFB5-1E96CBDE511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8" name="Group 7407">
                <a:extLst>
                  <a:ext uri="{FF2B5EF4-FFF2-40B4-BE49-F238E27FC236}">
                    <a16:creationId xmlns:a16="http://schemas.microsoft.com/office/drawing/2014/main" id="{2CB55405-E62F-4FA2-95E3-9452DE294DE2}"/>
                  </a:ext>
                </a:extLst>
              </p:cNvPr>
              <p:cNvGrpSpPr/>
              <p:nvPr/>
            </p:nvGrpSpPr>
            <p:grpSpPr>
              <a:xfrm flipH="1">
                <a:off x="121781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03" name="Oval 7702">
                  <a:extLst>
                    <a:ext uri="{FF2B5EF4-FFF2-40B4-BE49-F238E27FC236}">
                      <a16:creationId xmlns:a16="http://schemas.microsoft.com/office/drawing/2014/main" id="{0B706344-3F72-48C8-AF9C-F03B4A244E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4" name="Rounded Rectangle 869">
                  <a:extLst>
                    <a:ext uri="{FF2B5EF4-FFF2-40B4-BE49-F238E27FC236}">
                      <a16:creationId xmlns:a16="http://schemas.microsoft.com/office/drawing/2014/main" id="{4E39C1C8-F00A-43EC-85A6-52F236621B9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5" name="Rounded Rectangle 870">
                  <a:extLst>
                    <a:ext uri="{FF2B5EF4-FFF2-40B4-BE49-F238E27FC236}">
                      <a16:creationId xmlns:a16="http://schemas.microsoft.com/office/drawing/2014/main" id="{D22ECBF1-E3C3-4717-98DA-85D25959FDA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6" name="Rounded Rectangle 871">
                  <a:extLst>
                    <a:ext uri="{FF2B5EF4-FFF2-40B4-BE49-F238E27FC236}">
                      <a16:creationId xmlns:a16="http://schemas.microsoft.com/office/drawing/2014/main" id="{00641876-11AA-4EAD-9344-57A72492CCE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7" name="Rounded Rectangle 872">
                  <a:extLst>
                    <a:ext uri="{FF2B5EF4-FFF2-40B4-BE49-F238E27FC236}">
                      <a16:creationId xmlns:a16="http://schemas.microsoft.com/office/drawing/2014/main" id="{42531C42-A25E-4F99-83C4-B22F1074AA7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8" name="Rounded Rectangle 873">
                  <a:extLst>
                    <a:ext uri="{FF2B5EF4-FFF2-40B4-BE49-F238E27FC236}">
                      <a16:creationId xmlns:a16="http://schemas.microsoft.com/office/drawing/2014/main" id="{192393AB-9CBA-4E04-8B4A-E12D5375275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09" name="Group 7408">
                <a:extLst>
                  <a:ext uri="{FF2B5EF4-FFF2-40B4-BE49-F238E27FC236}">
                    <a16:creationId xmlns:a16="http://schemas.microsoft.com/office/drawing/2014/main" id="{47E86D45-9681-4AB9-BA72-0EB9369A701B}"/>
                  </a:ext>
                </a:extLst>
              </p:cNvPr>
              <p:cNvGrpSpPr/>
              <p:nvPr/>
            </p:nvGrpSpPr>
            <p:grpSpPr>
              <a:xfrm flipH="1">
                <a:off x="1378753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97" name="Oval 7696">
                  <a:extLst>
                    <a:ext uri="{FF2B5EF4-FFF2-40B4-BE49-F238E27FC236}">
                      <a16:creationId xmlns:a16="http://schemas.microsoft.com/office/drawing/2014/main" id="{56838E35-B8CC-454A-BDAD-E006A3E16A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8" name="Rounded Rectangle 893">
                  <a:extLst>
                    <a:ext uri="{FF2B5EF4-FFF2-40B4-BE49-F238E27FC236}">
                      <a16:creationId xmlns:a16="http://schemas.microsoft.com/office/drawing/2014/main" id="{ACF99671-CC40-4D6B-8B80-6F81CB91051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9" name="Rounded Rectangle 894">
                  <a:extLst>
                    <a:ext uri="{FF2B5EF4-FFF2-40B4-BE49-F238E27FC236}">
                      <a16:creationId xmlns:a16="http://schemas.microsoft.com/office/drawing/2014/main" id="{24381286-A7BA-49FD-8D89-1ED2366299D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0" name="Rounded Rectangle 895">
                  <a:extLst>
                    <a:ext uri="{FF2B5EF4-FFF2-40B4-BE49-F238E27FC236}">
                      <a16:creationId xmlns:a16="http://schemas.microsoft.com/office/drawing/2014/main" id="{FFB37B42-BEE4-4368-88E7-75B14A929E9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1" name="Rounded Rectangle 896">
                  <a:extLst>
                    <a:ext uri="{FF2B5EF4-FFF2-40B4-BE49-F238E27FC236}">
                      <a16:creationId xmlns:a16="http://schemas.microsoft.com/office/drawing/2014/main" id="{95127AAE-B33D-4EEA-BE86-76D6D181948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02" name="Rounded Rectangle 897">
                  <a:extLst>
                    <a:ext uri="{FF2B5EF4-FFF2-40B4-BE49-F238E27FC236}">
                      <a16:creationId xmlns:a16="http://schemas.microsoft.com/office/drawing/2014/main" id="{46EF4922-8D59-4B23-B731-A8C71F4EDC4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0" name="Group 7409">
                <a:extLst>
                  <a:ext uri="{FF2B5EF4-FFF2-40B4-BE49-F238E27FC236}">
                    <a16:creationId xmlns:a16="http://schemas.microsoft.com/office/drawing/2014/main" id="{B7B76793-1223-4B30-A769-A91C4EDFAF9B}"/>
                  </a:ext>
                </a:extLst>
              </p:cNvPr>
              <p:cNvGrpSpPr/>
              <p:nvPr/>
            </p:nvGrpSpPr>
            <p:grpSpPr>
              <a:xfrm flipH="1">
                <a:off x="1410390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91" name="Oval 7690">
                  <a:extLst>
                    <a:ext uri="{FF2B5EF4-FFF2-40B4-BE49-F238E27FC236}">
                      <a16:creationId xmlns:a16="http://schemas.microsoft.com/office/drawing/2014/main" id="{3A917FB8-A272-48B1-8A19-C542367DFF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2" name="Rounded Rectangle 887">
                  <a:extLst>
                    <a:ext uri="{FF2B5EF4-FFF2-40B4-BE49-F238E27FC236}">
                      <a16:creationId xmlns:a16="http://schemas.microsoft.com/office/drawing/2014/main" id="{176D5A3C-79FC-44AD-9404-BBED5EE9FA7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3" name="Rounded Rectangle 888">
                  <a:extLst>
                    <a:ext uri="{FF2B5EF4-FFF2-40B4-BE49-F238E27FC236}">
                      <a16:creationId xmlns:a16="http://schemas.microsoft.com/office/drawing/2014/main" id="{7C749F40-FB55-4E64-B992-C64EDE17717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4" name="Rounded Rectangle 889">
                  <a:extLst>
                    <a:ext uri="{FF2B5EF4-FFF2-40B4-BE49-F238E27FC236}">
                      <a16:creationId xmlns:a16="http://schemas.microsoft.com/office/drawing/2014/main" id="{6AF86D76-D0EB-4807-8EE9-17182D3A076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5" name="Rounded Rectangle 890">
                  <a:extLst>
                    <a:ext uri="{FF2B5EF4-FFF2-40B4-BE49-F238E27FC236}">
                      <a16:creationId xmlns:a16="http://schemas.microsoft.com/office/drawing/2014/main" id="{574682BB-E3DD-4C96-A7BF-D00D4E85A80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6" name="Rounded Rectangle 891">
                  <a:extLst>
                    <a:ext uri="{FF2B5EF4-FFF2-40B4-BE49-F238E27FC236}">
                      <a16:creationId xmlns:a16="http://schemas.microsoft.com/office/drawing/2014/main" id="{11BEBC4C-E7B5-4246-8DAE-F9E348CF804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1" name="Group 7410">
                <a:extLst>
                  <a:ext uri="{FF2B5EF4-FFF2-40B4-BE49-F238E27FC236}">
                    <a16:creationId xmlns:a16="http://schemas.microsoft.com/office/drawing/2014/main" id="{D7B2EC3C-9D8B-4C60-94AA-ABB9936B25C5}"/>
                  </a:ext>
                </a:extLst>
              </p:cNvPr>
              <p:cNvGrpSpPr/>
              <p:nvPr/>
            </p:nvGrpSpPr>
            <p:grpSpPr>
              <a:xfrm flipH="1">
                <a:off x="125220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85" name="Oval 7684">
                  <a:extLst>
                    <a:ext uri="{FF2B5EF4-FFF2-40B4-BE49-F238E27FC236}">
                      <a16:creationId xmlns:a16="http://schemas.microsoft.com/office/drawing/2014/main" id="{7585F5B7-F1BF-4AFD-8BD9-CE670A37C6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6" name="Rounded Rectangle 869">
                  <a:extLst>
                    <a:ext uri="{FF2B5EF4-FFF2-40B4-BE49-F238E27FC236}">
                      <a16:creationId xmlns:a16="http://schemas.microsoft.com/office/drawing/2014/main" id="{946A2534-F468-4637-96AF-847E3086662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7" name="Rounded Rectangle 870">
                  <a:extLst>
                    <a:ext uri="{FF2B5EF4-FFF2-40B4-BE49-F238E27FC236}">
                      <a16:creationId xmlns:a16="http://schemas.microsoft.com/office/drawing/2014/main" id="{390DB35A-656D-491A-B72A-2EBA8FDF201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8" name="Rounded Rectangle 871">
                  <a:extLst>
                    <a:ext uri="{FF2B5EF4-FFF2-40B4-BE49-F238E27FC236}">
                      <a16:creationId xmlns:a16="http://schemas.microsoft.com/office/drawing/2014/main" id="{CF6F9495-AA21-46E0-B5A6-FB3F0989249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9" name="Rounded Rectangle 872">
                  <a:extLst>
                    <a:ext uri="{FF2B5EF4-FFF2-40B4-BE49-F238E27FC236}">
                      <a16:creationId xmlns:a16="http://schemas.microsoft.com/office/drawing/2014/main" id="{D70690CA-0681-43F6-9EEB-9D6954A69B3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90" name="Rounded Rectangle 873">
                  <a:extLst>
                    <a:ext uri="{FF2B5EF4-FFF2-40B4-BE49-F238E27FC236}">
                      <a16:creationId xmlns:a16="http://schemas.microsoft.com/office/drawing/2014/main" id="{818C8584-E6D7-44A4-AE7C-80A1478E825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2" name="Group 7411">
                <a:extLst>
                  <a:ext uri="{FF2B5EF4-FFF2-40B4-BE49-F238E27FC236}">
                    <a16:creationId xmlns:a16="http://schemas.microsoft.com/office/drawing/2014/main" id="{767ECADC-C22F-4ECF-8D69-1A32A7731E15}"/>
                  </a:ext>
                </a:extLst>
              </p:cNvPr>
              <p:cNvGrpSpPr/>
              <p:nvPr/>
            </p:nvGrpSpPr>
            <p:grpSpPr>
              <a:xfrm flipH="1">
                <a:off x="1283842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79" name="Oval 7678">
                  <a:extLst>
                    <a:ext uri="{FF2B5EF4-FFF2-40B4-BE49-F238E27FC236}">
                      <a16:creationId xmlns:a16="http://schemas.microsoft.com/office/drawing/2014/main" id="{6E17F8D1-17BE-4FBB-B4D9-486E25966A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0" name="Rounded Rectangle 863">
                  <a:extLst>
                    <a:ext uri="{FF2B5EF4-FFF2-40B4-BE49-F238E27FC236}">
                      <a16:creationId xmlns:a16="http://schemas.microsoft.com/office/drawing/2014/main" id="{1A590563-98E8-4543-8C45-AFFF97492F0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1" name="Rounded Rectangle 864">
                  <a:extLst>
                    <a:ext uri="{FF2B5EF4-FFF2-40B4-BE49-F238E27FC236}">
                      <a16:creationId xmlns:a16="http://schemas.microsoft.com/office/drawing/2014/main" id="{D5CF9108-125F-4D5F-A49B-8A7934FCD5B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2" name="Rounded Rectangle 865">
                  <a:extLst>
                    <a:ext uri="{FF2B5EF4-FFF2-40B4-BE49-F238E27FC236}">
                      <a16:creationId xmlns:a16="http://schemas.microsoft.com/office/drawing/2014/main" id="{FB37C3C2-E84D-46CD-93AF-D59D6408681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3" name="Rounded Rectangle 866">
                  <a:extLst>
                    <a:ext uri="{FF2B5EF4-FFF2-40B4-BE49-F238E27FC236}">
                      <a16:creationId xmlns:a16="http://schemas.microsoft.com/office/drawing/2014/main" id="{C381DF6E-DEE9-4574-AAE0-2415CE27923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84" name="Rounded Rectangle 867">
                  <a:extLst>
                    <a:ext uri="{FF2B5EF4-FFF2-40B4-BE49-F238E27FC236}">
                      <a16:creationId xmlns:a16="http://schemas.microsoft.com/office/drawing/2014/main" id="{8CBE304F-5DE5-4A10-801E-C5910E9EBD6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3" name="Group 7412">
                <a:extLst>
                  <a:ext uri="{FF2B5EF4-FFF2-40B4-BE49-F238E27FC236}">
                    <a16:creationId xmlns:a16="http://schemas.microsoft.com/office/drawing/2014/main" id="{F7727A1B-F50B-415C-B863-708799BC7954}"/>
                  </a:ext>
                </a:extLst>
              </p:cNvPr>
              <p:cNvGrpSpPr/>
              <p:nvPr/>
            </p:nvGrpSpPr>
            <p:grpSpPr>
              <a:xfrm flipH="1">
                <a:off x="1315479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73" name="Oval 7672">
                  <a:extLst>
                    <a:ext uri="{FF2B5EF4-FFF2-40B4-BE49-F238E27FC236}">
                      <a16:creationId xmlns:a16="http://schemas.microsoft.com/office/drawing/2014/main" id="{D31389D2-819F-408A-A681-4E46C36BEB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4" name="Rounded Rectangle 857">
                  <a:extLst>
                    <a:ext uri="{FF2B5EF4-FFF2-40B4-BE49-F238E27FC236}">
                      <a16:creationId xmlns:a16="http://schemas.microsoft.com/office/drawing/2014/main" id="{F694D6BB-4D4E-4CF0-82ED-F9D24CCB40A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5" name="Rounded Rectangle 858">
                  <a:extLst>
                    <a:ext uri="{FF2B5EF4-FFF2-40B4-BE49-F238E27FC236}">
                      <a16:creationId xmlns:a16="http://schemas.microsoft.com/office/drawing/2014/main" id="{DBAEA905-881B-489C-B10C-5DC4675B613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6" name="Rounded Rectangle 859">
                  <a:extLst>
                    <a:ext uri="{FF2B5EF4-FFF2-40B4-BE49-F238E27FC236}">
                      <a16:creationId xmlns:a16="http://schemas.microsoft.com/office/drawing/2014/main" id="{6441281D-0C59-4097-AF4C-AD69A27BE78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7" name="Rounded Rectangle 860">
                  <a:extLst>
                    <a:ext uri="{FF2B5EF4-FFF2-40B4-BE49-F238E27FC236}">
                      <a16:creationId xmlns:a16="http://schemas.microsoft.com/office/drawing/2014/main" id="{FF74F8E2-0B83-4116-B931-E47F7FFD7ED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8" name="Rounded Rectangle 861">
                  <a:extLst>
                    <a:ext uri="{FF2B5EF4-FFF2-40B4-BE49-F238E27FC236}">
                      <a16:creationId xmlns:a16="http://schemas.microsoft.com/office/drawing/2014/main" id="{2282388D-7C2F-4553-8DB2-6A85E554247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4" name="Group 7413">
                <a:extLst>
                  <a:ext uri="{FF2B5EF4-FFF2-40B4-BE49-F238E27FC236}">
                    <a16:creationId xmlns:a16="http://schemas.microsoft.com/office/drawing/2014/main" id="{4A10B697-0556-4B81-BA00-B42633AE9EDF}"/>
                  </a:ext>
                </a:extLst>
              </p:cNvPr>
              <p:cNvGrpSpPr/>
              <p:nvPr/>
            </p:nvGrpSpPr>
            <p:grpSpPr>
              <a:xfrm flipH="1">
                <a:off x="134711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667" name="Oval 7666">
                  <a:extLst>
                    <a:ext uri="{FF2B5EF4-FFF2-40B4-BE49-F238E27FC236}">
                      <a16:creationId xmlns:a16="http://schemas.microsoft.com/office/drawing/2014/main" id="{4F114EA1-659E-4F85-801D-891A61462B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8" name="Rounded Rectangle 851">
                  <a:extLst>
                    <a:ext uri="{FF2B5EF4-FFF2-40B4-BE49-F238E27FC236}">
                      <a16:creationId xmlns:a16="http://schemas.microsoft.com/office/drawing/2014/main" id="{CE17B053-606B-4211-9988-7BD3A201AAE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9" name="Rounded Rectangle 852">
                  <a:extLst>
                    <a:ext uri="{FF2B5EF4-FFF2-40B4-BE49-F238E27FC236}">
                      <a16:creationId xmlns:a16="http://schemas.microsoft.com/office/drawing/2014/main" id="{33DBD823-85E0-41C3-872A-B8CECC8D7C9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0" name="Rounded Rectangle 853">
                  <a:extLst>
                    <a:ext uri="{FF2B5EF4-FFF2-40B4-BE49-F238E27FC236}">
                      <a16:creationId xmlns:a16="http://schemas.microsoft.com/office/drawing/2014/main" id="{ACEF076C-C312-4864-A1E4-6F64F2360B0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1" name="Rounded Rectangle 854">
                  <a:extLst>
                    <a:ext uri="{FF2B5EF4-FFF2-40B4-BE49-F238E27FC236}">
                      <a16:creationId xmlns:a16="http://schemas.microsoft.com/office/drawing/2014/main" id="{562AC7F8-2EA4-4CDF-B6EB-2FCCBE3933D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72" name="Rounded Rectangle 855">
                  <a:extLst>
                    <a:ext uri="{FF2B5EF4-FFF2-40B4-BE49-F238E27FC236}">
                      <a16:creationId xmlns:a16="http://schemas.microsoft.com/office/drawing/2014/main" id="{B7930F36-E044-4BA5-B9F1-0786616A5A7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5" name="Group 7414">
                <a:extLst>
                  <a:ext uri="{FF2B5EF4-FFF2-40B4-BE49-F238E27FC236}">
                    <a16:creationId xmlns:a16="http://schemas.microsoft.com/office/drawing/2014/main" id="{91A6B397-7EEE-4244-94EA-6BFFC663DA80}"/>
                  </a:ext>
                </a:extLst>
              </p:cNvPr>
              <p:cNvGrpSpPr/>
              <p:nvPr/>
            </p:nvGrpSpPr>
            <p:grpSpPr>
              <a:xfrm flipH="1">
                <a:off x="105935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61" name="Oval 7660">
                  <a:extLst>
                    <a:ext uri="{FF2B5EF4-FFF2-40B4-BE49-F238E27FC236}">
                      <a16:creationId xmlns:a16="http://schemas.microsoft.com/office/drawing/2014/main" id="{E2CE15DE-FA5F-4A95-A876-49FFAB9B9E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2" name="Rounded Rectangle 887">
                  <a:extLst>
                    <a:ext uri="{FF2B5EF4-FFF2-40B4-BE49-F238E27FC236}">
                      <a16:creationId xmlns:a16="http://schemas.microsoft.com/office/drawing/2014/main" id="{AD9D1623-22E3-4CA4-BFD3-828E61CE3CF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3" name="Rounded Rectangle 888">
                  <a:extLst>
                    <a:ext uri="{FF2B5EF4-FFF2-40B4-BE49-F238E27FC236}">
                      <a16:creationId xmlns:a16="http://schemas.microsoft.com/office/drawing/2014/main" id="{165341C9-0C7A-48FB-9985-7F116C20684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4" name="Rounded Rectangle 889">
                  <a:extLst>
                    <a:ext uri="{FF2B5EF4-FFF2-40B4-BE49-F238E27FC236}">
                      <a16:creationId xmlns:a16="http://schemas.microsoft.com/office/drawing/2014/main" id="{249D071A-9ADA-444C-8E3A-F53E3C4A969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5" name="Rounded Rectangle 890">
                  <a:extLst>
                    <a:ext uri="{FF2B5EF4-FFF2-40B4-BE49-F238E27FC236}">
                      <a16:creationId xmlns:a16="http://schemas.microsoft.com/office/drawing/2014/main" id="{A721CAB1-2D90-49B7-AF63-43B4000D3FE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6" name="Rounded Rectangle 891">
                  <a:extLst>
                    <a:ext uri="{FF2B5EF4-FFF2-40B4-BE49-F238E27FC236}">
                      <a16:creationId xmlns:a16="http://schemas.microsoft.com/office/drawing/2014/main" id="{4FECD90E-AA8A-4050-A367-CEDE03ABEA4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6" name="Group 7415">
                <a:extLst>
                  <a:ext uri="{FF2B5EF4-FFF2-40B4-BE49-F238E27FC236}">
                    <a16:creationId xmlns:a16="http://schemas.microsoft.com/office/drawing/2014/main" id="{192B01D7-A843-4284-86B8-7CF746C0DD41}"/>
                  </a:ext>
                </a:extLst>
              </p:cNvPr>
              <p:cNvGrpSpPr/>
              <p:nvPr/>
            </p:nvGrpSpPr>
            <p:grpSpPr>
              <a:xfrm flipH="1">
                <a:off x="109099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55" name="Oval 7654">
                  <a:extLst>
                    <a:ext uri="{FF2B5EF4-FFF2-40B4-BE49-F238E27FC236}">
                      <a16:creationId xmlns:a16="http://schemas.microsoft.com/office/drawing/2014/main" id="{F4B13B16-325B-4D36-B804-AE3043F13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6" name="Rounded Rectangle 881">
                  <a:extLst>
                    <a:ext uri="{FF2B5EF4-FFF2-40B4-BE49-F238E27FC236}">
                      <a16:creationId xmlns:a16="http://schemas.microsoft.com/office/drawing/2014/main" id="{77FDCB43-D69A-43A6-A08A-5E452E1B493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7" name="Rounded Rectangle 882">
                  <a:extLst>
                    <a:ext uri="{FF2B5EF4-FFF2-40B4-BE49-F238E27FC236}">
                      <a16:creationId xmlns:a16="http://schemas.microsoft.com/office/drawing/2014/main" id="{4F1CCE79-C258-4BE2-A868-9889F33E240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8" name="Rounded Rectangle 883">
                  <a:extLst>
                    <a:ext uri="{FF2B5EF4-FFF2-40B4-BE49-F238E27FC236}">
                      <a16:creationId xmlns:a16="http://schemas.microsoft.com/office/drawing/2014/main" id="{9D5CE325-2424-4E92-B700-1E2A6409A62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9" name="Rounded Rectangle 884">
                  <a:extLst>
                    <a:ext uri="{FF2B5EF4-FFF2-40B4-BE49-F238E27FC236}">
                      <a16:creationId xmlns:a16="http://schemas.microsoft.com/office/drawing/2014/main" id="{CADFF767-37BF-482B-9976-65DDB7EF8C4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60" name="Rounded Rectangle 885">
                  <a:extLst>
                    <a:ext uri="{FF2B5EF4-FFF2-40B4-BE49-F238E27FC236}">
                      <a16:creationId xmlns:a16="http://schemas.microsoft.com/office/drawing/2014/main" id="{773CE729-396E-4BAC-92C6-CC4DE44C291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7" name="Group 7416">
                <a:extLst>
                  <a:ext uri="{FF2B5EF4-FFF2-40B4-BE49-F238E27FC236}">
                    <a16:creationId xmlns:a16="http://schemas.microsoft.com/office/drawing/2014/main" id="{5A8B9E51-0A4B-4013-A3C6-C852A8FDE07F}"/>
                  </a:ext>
                </a:extLst>
              </p:cNvPr>
              <p:cNvGrpSpPr/>
              <p:nvPr/>
            </p:nvGrpSpPr>
            <p:grpSpPr>
              <a:xfrm flipH="1">
                <a:off x="1122631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49" name="Oval 7648">
                  <a:extLst>
                    <a:ext uri="{FF2B5EF4-FFF2-40B4-BE49-F238E27FC236}">
                      <a16:creationId xmlns:a16="http://schemas.microsoft.com/office/drawing/2014/main" id="{881B8FD3-6713-4EA1-A18B-0306E9C089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0" name="Rounded Rectangle 875">
                  <a:extLst>
                    <a:ext uri="{FF2B5EF4-FFF2-40B4-BE49-F238E27FC236}">
                      <a16:creationId xmlns:a16="http://schemas.microsoft.com/office/drawing/2014/main" id="{C8BF0448-B939-4B4A-BE53-AEFF09FB1D0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1" name="Rounded Rectangle 876">
                  <a:extLst>
                    <a:ext uri="{FF2B5EF4-FFF2-40B4-BE49-F238E27FC236}">
                      <a16:creationId xmlns:a16="http://schemas.microsoft.com/office/drawing/2014/main" id="{81CE7AAC-0455-4A80-A679-49215632263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2" name="Rounded Rectangle 877">
                  <a:extLst>
                    <a:ext uri="{FF2B5EF4-FFF2-40B4-BE49-F238E27FC236}">
                      <a16:creationId xmlns:a16="http://schemas.microsoft.com/office/drawing/2014/main" id="{64964D4E-80F2-4860-91FA-DEC1BEBBA90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3" name="Rounded Rectangle 878">
                  <a:extLst>
                    <a:ext uri="{FF2B5EF4-FFF2-40B4-BE49-F238E27FC236}">
                      <a16:creationId xmlns:a16="http://schemas.microsoft.com/office/drawing/2014/main" id="{2033A96F-1589-49A9-895D-D5F65B0458F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54" name="Rounded Rectangle 879">
                  <a:extLst>
                    <a:ext uri="{FF2B5EF4-FFF2-40B4-BE49-F238E27FC236}">
                      <a16:creationId xmlns:a16="http://schemas.microsoft.com/office/drawing/2014/main" id="{A0662084-CDDD-452E-A656-C3E663E70AE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8" name="Group 7417">
                <a:extLst>
                  <a:ext uri="{FF2B5EF4-FFF2-40B4-BE49-F238E27FC236}">
                    <a16:creationId xmlns:a16="http://schemas.microsoft.com/office/drawing/2014/main" id="{6463A5F6-8864-4721-983E-CD23E3BF49A1}"/>
                  </a:ext>
                </a:extLst>
              </p:cNvPr>
              <p:cNvGrpSpPr/>
              <p:nvPr/>
            </p:nvGrpSpPr>
            <p:grpSpPr>
              <a:xfrm flipH="1">
                <a:off x="115426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43" name="Oval 7642">
                  <a:extLst>
                    <a:ext uri="{FF2B5EF4-FFF2-40B4-BE49-F238E27FC236}">
                      <a16:creationId xmlns:a16="http://schemas.microsoft.com/office/drawing/2014/main" id="{6430CAF3-0FC4-43DD-B931-1A01C8746B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4" name="Rounded Rectangle 845">
                  <a:extLst>
                    <a:ext uri="{FF2B5EF4-FFF2-40B4-BE49-F238E27FC236}">
                      <a16:creationId xmlns:a16="http://schemas.microsoft.com/office/drawing/2014/main" id="{1B3298A2-0A67-4C3A-A7BD-D4B84D37092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5" name="Rounded Rectangle 846">
                  <a:extLst>
                    <a:ext uri="{FF2B5EF4-FFF2-40B4-BE49-F238E27FC236}">
                      <a16:creationId xmlns:a16="http://schemas.microsoft.com/office/drawing/2014/main" id="{415E0A54-828C-4332-83C9-0FEABEDA02E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6" name="Rounded Rectangle 847">
                  <a:extLst>
                    <a:ext uri="{FF2B5EF4-FFF2-40B4-BE49-F238E27FC236}">
                      <a16:creationId xmlns:a16="http://schemas.microsoft.com/office/drawing/2014/main" id="{C473AD08-2C27-4446-B8ED-D8344CA9A47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7" name="Rounded Rectangle 848">
                  <a:extLst>
                    <a:ext uri="{FF2B5EF4-FFF2-40B4-BE49-F238E27FC236}">
                      <a16:creationId xmlns:a16="http://schemas.microsoft.com/office/drawing/2014/main" id="{DFBEB92E-8322-4057-975D-C835633B7C4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8" name="Rounded Rectangle 849">
                  <a:extLst>
                    <a:ext uri="{FF2B5EF4-FFF2-40B4-BE49-F238E27FC236}">
                      <a16:creationId xmlns:a16="http://schemas.microsoft.com/office/drawing/2014/main" id="{73ECB993-01DB-43B4-850D-DC4AD84E1D8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19" name="Group 7418">
                <a:extLst>
                  <a:ext uri="{FF2B5EF4-FFF2-40B4-BE49-F238E27FC236}">
                    <a16:creationId xmlns:a16="http://schemas.microsoft.com/office/drawing/2014/main" id="{5142358B-9746-40B5-A18D-209342B29D21}"/>
                  </a:ext>
                </a:extLst>
              </p:cNvPr>
              <p:cNvGrpSpPr/>
              <p:nvPr/>
            </p:nvGrpSpPr>
            <p:grpSpPr>
              <a:xfrm flipH="1">
                <a:off x="118590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37" name="Oval 7636">
                  <a:extLst>
                    <a:ext uri="{FF2B5EF4-FFF2-40B4-BE49-F238E27FC236}">
                      <a16:creationId xmlns:a16="http://schemas.microsoft.com/office/drawing/2014/main" id="{8A8B2CE6-8F71-436D-964C-7B12A3076C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8" name="Rounded Rectangle 839">
                  <a:extLst>
                    <a:ext uri="{FF2B5EF4-FFF2-40B4-BE49-F238E27FC236}">
                      <a16:creationId xmlns:a16="http://schemas.microsoft.com/office/drawing/2014/main" id="{DC30EAEF-F2CC-4D3F-9ED3-4B6988A8739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9" name="Rounded Rectangle 840">
                  <a:extLst>
                    <a:ext uri="{FF2B5EF4-FFF2-40B4-BE49-F238E27FC236}">
                      <a16:creationId xmlns:a16="http://schemas.microsoft.com/office/drawing/2014/main" id="{32670650-C36B-4300-801E-FB2F9191186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0" name="Rounded Rectangle 841">
                  <a:extLst>
                    <a:ext uri="{FF2B5EF4-FFF2-40B4-BE49-F238E27FC236}">
                      <a16:creationId xmlns:a16="http://schemas.microsoft.com/office/drawing/2014/main" id="{F6A494D0-4474-48C0-AE24-358CAE47D5D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1" name="Rounded Rectangle 842">
                  <a:extLst>
                    <a:ext uri="{FF2B5EF4-FFF2-40B4-BE49-F238E27FC236}">
                      <a16:creationId xmlns:a16="http://schemas.microsoft.com/office/drawing/2014/main" id="{C6521AFC-46E6-413E-8AC5-9FEE699697C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42" name="Rounded Rectangle 843">
                  <a:extLst>
                    <a:ext uri="{FF2B5EF4-FFF2-40B4-BE49-F238E27FC236}">
                      <a16:creationId xmlns:a16="http://schemas.microsoft.com/office/drawing/2014/main" id="{E4B1A3B2-D5F3-425B-AEBA-38E45704674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0" name="Group 7419">
                <a:extLst>
                  <a:ext uri="{FF2B5EF4-FFF2-40B4-BE49-F238E27FC236}">
                    <a16:creationId xmlns:a16="http://schemas.microsoft.com/office/drawing/2014/main" id="{DBD10E96-E7F8-41AC-8E6B-BC81450FB99F}"/>
                  </a:ext>
                </a:extLst>
              </p:cNvPr>
              <p:cNvGrpSpPr/>
              <p:nvPr/>
            </p:nvGrpSpPr>
            <p:grpSpPr>
              <a:xfrm flipH="1">
                <a:off x="121781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31" name="Oval 7630">
                  <a:extLst>
                    <a:ext uri="{FF2B5EF4-FFF2-40B4-BE49-F238E27FC236}">
                      <a16:creationId xmlns:a16="http://schemas.microsoft.com/office/drawing/2014/main" id="{41863F37-72A2-46F9-8D66-D20FD317B6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2" name="Rounded Rectangle 869">
                  <a:extLst>
                    <a:ext uri="{FF2B5EF4-FFF2-40B4-BE49-F238E27FC236}">
                      <a16:creationId xmlns:a16="http://schemas.microsoft.com/office/drawing/2014/main" id="{B479DBB0-96E5-4078-AFFF-22D12CC3175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3" name="Rounded Rectangle 870">
                  <a:extLst>
                    <a:ext uri="{FF2B5EF4-FFF2-40B4-BE49-F238E27FC236}">
                      <a16:creationId xmlns:a16="http://schemas.microsoft.com/office/drawing/2014/main" id="{04BFC475-0DA4-4EC6-A635-0DAD9FBDD4C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4" name="Rounded Rectangle 871">
                  <a:extLst>
                    <a:ext uri="{FF2B5EF4-FFF2-40B4-BE49-F238E27FC236}">
                      <a16:creationId xmlns:a16="http://schemas.microsoft.com/office/drawing/2014/main" id="{7AB1B199-D80B-47BD-9E4C-87AC5AEC69C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5" name="Rounded Rectangle 872">
                  <a:extLst>
                    <a:ext uri="{FF2B5EF4-FFF2-40B4-BE49-F238E27FC236}">
                      <a16:creationId xmlns:a16="http://schemas.microsoft.com/office/drawing/2014/main" id="{19F0CDC1-95ED-4C4C-B18C-9708ED031ED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6" name="Rounded Rectangle 873">
                  <a:extLst>
                    <a:ext uri="{FF2B5EF4-FFF2-40B4-BE49-F238E27FC236}">
                      <a16:creationId xmlns:a16="http://schemas.microsoft.com/office/drawing/2014/main" id="{6D1C945C-29C8-45A6-88DE-0A2C21EF81C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1" name="Group 7420">
                <a:extLst>
                  <a:ext uri="{FF2B5EF4-FFF2-40B4-BE49-F238E27FC236}">
                    <a16:creationId xmlns:a16="http://schemas.microsoft.com/office/drawing/2014/main" id="{180EC342-7D93-44F1-BC13-19E82B677381}"/>
                  </a:ext>
                </a:extLst>
              </p:cNvPr>
              <p:cNvGrpSpPr/>
              <p:nvPr/>
            </p:nvGrpSpPr>
            <p:grpSpPr>
              <a:xfrm flipH="1">
                <a:off x="1378753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25" name="Oval 7624">
                  <a:extLst>
                    <a:ext uri="{FF2B5EF4-FFF2-40B4-BE49-F238E27FC236}">
                      <a16:creationId xmlns:a16="http://schemas.microsoft.com/office/drawing/2014/main" id="{BB56F977-188D-4E38-B16E-375B708647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6" name="Rounded Rectangle 893">
                  <a:extLst>
                    <a:ext uri="{FF2B5EF4-FFF2-40B4-BE49-F238E27FC236}">
                      <a16:creationId xmlns:a16="http://schemas.microsoft.com/office/drawing/2014/main" id="{7D3430D2-58BD-424E-A287-3CD2EE7AA1A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7" name="Rounded Rectangle 894">
                  <a:extLst>
                    <a:ext uri="{FF2B5EF4-FFF2-40B4-BE49-F238E27FC236}">
                      <a16:creationId xmlns:a16="http://schemas.microsoft.com/office/drawing/2014/main" id="{D0D47196-5F81-4708-B814-C65F5EF9A1A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8" name="Rounded Rectangle 895">
                  <a:extLst>
                    <a:ext uri="{FF2B5EF4-FFF2-40B4-BE49-F238E27FC236}">
                      <a16:creationId xmlns:a16="http://schemas.microsoft.com/office/drawing/2014/main" id="{304B61A8-EDCE-4332-BD43-881877C3B88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9" name="Rounded Rectangle 896">
                  <a:extLst>
                    <a:ext uri="{FF2B5EF4-FFF2-40B4-BE49-F238E27FC236}">
                      <a16:creationId xmlns:a16="http://schemas.microsoft.com/office/drawing/2014/main" id="{F3F51B77-A6DC-4864-AEFC-E9F72F2C969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30" name="Rounded Rectangle 897">
                  <a:extLst>
                    <a:ext uri="{FF2B5EF4-FFF2-40B4-BE49-F238E27FC236}">
                      <a16:creationId xmlns:a16="http://schemas.microsoft.com/office/drawing/2014/main" id="{93190949-76E8-4447-ABC3-7B71A17DF3A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2" name="Group 7421">
                <a:extLst>
                  <a:ext uri="{FF2B5EF4-FFF2-40B4-BE49-F238E27FC236}">
                    <a16:creationId xmlns:a16="http://schemas.microsoft.com/office/drawing/2014/main" id="{04FC768F-D07C-49CE-B91D-B8DA4EEEFECF}"/>
                  </a:ext>
                </a:extLst>
              </p:cNvPr>
              <p:cNvGrpSpPr/>
              <p:nvPr/>
            </p:nvGrpSpPr>
            <p:grpSpPr>
              <a:xfrm flipH="1">
                <a:off x="1410390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19" name="Oval 7618">
                  <a:extLst>
                    <a:ext uri="{FF2B5EF4-FFF2-40B4-BE49-F238E27FC236}">
                      <a16:creationId xmlns:a16="http://schemas.microsoft.com/office/drawing/2014/main" id="{2F814987-D8AE-4152-A013-6648EA783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0" name="Rounded Rectangle 887">
                  <a:extLst>
                    <a:ext uri="{FF2B5EF4-FFF2-40B4-BE49-F238E27FC236}">
                      <a16:creationId xmlns:a16="http://schemas.microsoft.com/office/drawing/2014/main" id="{2D2F3DD5-A8F8-4FEE-B45F-6B8E7F87F79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1" name="Rounded Rectangle 888">
                  <a:extLst>
                    <a:ext uri="{FF2B5EF4-FFF2-40B4-BE49-F238E27FC236}">
                      <a16:creationId xmlns:a16="http://schemas.microsoft.com/office/drawing/2014/main" id="{01E477D0-0F79-4257-9C96-8149EAB2353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2" name="Rounded Rectangle 889">
                  <a:extLst>
                    <a:ext uri="{FF2B5EF4-FFF2-40B4-BE49-F238E27FC236}">
                      <a16:creationId xmlns:a16="http://schemas.microsoft.com/office/drawing/2014/main" id="{6DDE6391-5810-4708-8A4C-84D59D6F88C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3" name="Rounded Rectangle 890">
                  <a:extLst>
                    <a:ext uri="{FF2B5EF4-FFF2-40B4-BE49-F238E27FC236}">
                      <a16:creationId xmlns:a16="http://schemas.microsoft.com/office/drawing/2014/main" id="{309A55DF-F876-4FE7-9173-C510982646B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24" name="Rounded Rectangle 891">
                  <a:extLst>
                    <a:ext uri="{FF2B5EF4-FFF2-40B4-BE49-F238E27FC236}">
                      <a16:creationId xmlns:a16="http://schemas.microsoft.com/office/drawing/2014/main" id="{0575AD4F-9A13-423A-9E01-2C871F1AA2F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3" name="Group 7422">
                <a:extLst>
                  <a:ext uri="{FF2B5EF4-FFF2-40B4-BE49-F238E27FC236}">
                    <a16:creationId xmlns:a16="http://schemas.microsoft.com/office/drawing/2014/main" id="{73CF00A6-AD7F-442C-85AF-CFD5D1336A4F}"/>
                  </a:ext>
                </a:extLst>
              </p:cNvPr>
              <p:cNvGrpSpPr/>
              <p:nvPr/>
            </p:nvGrpSpPr>
            <p:grpSpPr>
              <a:xfrm flipH="1">
                <a:off x="125220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13" name="Oval 7612">
                  <a:extLst>
                    <a:ext uri="{FF2B5EF4-FFF2-40B4-BE49-F238E27FC236}">
                      <a16:creationId xmlns:a16="http://schemas.microsoft.com/office/drawing/2014/main" id="{1A50A2CA-1221-46E2-B0C8-1992F1C5D6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4" name="Rounded Rectangle 869">
                  <a:extLst>
                    <a:ext uri="{FF2B5EF4-FFF2-40B4-BE49-F238E27FC236}">
                      <a16:creationId xmlns:a16="http://schemas.microsoft.com/office/drawing/2014/main" id="{EC933F43-80DB-47AC-9F2F-AA859FBF489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5" name="Rounded Rectangle 870">
                  <a:extLst>
                    <a:ext uri="{FF2B5EF4-FFF2-40B4-BE49-F238E27FC236}">
                      <a16:creationId xmlns:a16="http://schemas.microsoft.com/office/drawing/2014/main" id="{14D3C923-AEB9-43B0-BFE7-9C9A346A9CD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6" name="Rounded Rectangle 871">
                  <a:extLst>
                    <a:ext uri="{FF2B5EF4-FFF2-40B4-BE49-F238E27FC236}">
                      <a16:creationId xmlns:a16="http://schemas.microsoft.com/office/drawing/2014/main" id="{D216D522-20FF-4CFB-9E4B-22A0CE182A7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7" name="Rounded Rectangle 872">
                  <a:extLst>
                    <a:ext uri="{FF2B5EF4-FFF2-40B4-BE49-F238E27FC236}">
                      <a16:creationId xmlns:a16="http://schemas.microsoft.com/office/drawing/2014/main" id="{08DD8A8D-6573-4173-ACB0-99FD26BAC32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8" name="Rounded Rectangle 873">
                  <a:extLst>
                    <a:ext uri="{FF2B5EF4-FFF2-40B4-BE49-F238E27FC236}">
                      <a16:creationId xmlns:a16="http://schemas.microsoft.com/office/drawing/2014/main" id="{FCEADA96-48AB-445F-AEE0-5BA72ED13CE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4" name="Group 7423">
                <a:extLst>
                  <a:ext uri="{FF2B5EF4-FFF2-40B4-BE49-F238E27FC236}">
                    <a16:creationId xmlns:a16="http://schemas.microsoft.com/office/drawing/2014/main" id="{B70B9963-83B2-4B46-8861-79A983C22186}"/>
                  </a:ext>
                </a:extLst>
              </p:cNvPr>
              <p:cNvGrpSpPr/>
              <p:nvPr/>
            </p:nvGrpSpPr>
            <p:grpSpPr>
              <a:xfrm flipH="1">
                <a:off x="1283842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07" name="Oval 7606">
                  <a:extLst>
                    <a:ext uri="{FF2B5EF4-FFF2-40B4-BE49-F238E27FC236}">
                      <a16:creationId xmlns:a16="http://schemas.microsoft.com/office/drawing/2014/main" id="{1AC4A168-5DEC-4AC9-8093-D91CF86E84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8" name="Rounded Rectangle 863">
                  <a:extLst>
                    <a:ext uri="{FF2B5EF4-FFF2-40B4-BE49-F238E27FC236}">
                      <a16:creationId xmlns:a16="http://schemas.microsoft.com/office/drawing/2014/main" id="{6D8CFC61-882A-4247-8808-8F95352D727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9" name="Rounded Rectangle 864">
                  <a:extLst>
                    <a:ext uri="{FF2B5EF4-FFF2-40B4-BE49-F238E27FC236}">
                      <a16:creationId xmlns:a16="http://schemas.microsoft.com/office/drawing/2014/main" id="{BAD964CA-7316-4995-8A3A-CBDA2C40470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0" name="Rounded Rectangle 865">
                  <a:extLst>
                    <a:ext uri="{FF2B5EF4-FFF2-40B4-BE49-F238E27FC236}">
                      <a16:creationId xmlns:a16="http://schemas.microsoft.com/office/drawing/2014/main" id="{D133EB59-CF75-4648-BDD2-E4483856574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1" name="Rounded Rectangle 866">
                  <a:extLst>
                    <a:ext uri="{FF2B5EF4-FFF2-40B4-BE49-F238E27FC236}">
                      <a16:creationId xmlns:a16="http://schemas.microsoft.com/office/drawing/2014/main" id="{B9EF0A46-8B97-4DBB-A0B9-C56920CCD73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12" name="Rounded Rectangle 867">
                  <a:extLst>
                    <a:ext uri="{FF2B5EF4-FFF2-40B4-BE49-F238E27FC236}">
                      <a16:creationId xmlns:a16="http://schemas.microsoft.com/office/drawing/2014/main" id="{F76A1DA4-6D81-48FD-9832-394B672757C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5" name="Group 7424">
                <a:extLst>
                  <a:ext uri="{FF2B5EF4-FFF2-40B4-BE49-F238E27FC236}">
                    <a16:creationId xmlns:a16="http://schemas.microsoft.com/office/drawing/2014/main" id="{CF47E84F-7C78-4E4C-8A00-8CD04BEBAC64}"/>
                  </a:ext>
                </a:extLst>
              </p:cNvPr>
              <p:cNvGrpSpPr/>
              <p:nvPr/>
            </p:nvGrpSpPr>
            <p:grpSpPr>
              <a:xfrm flipH="1">
                <a:off x="1315479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601" name="Oval 7600">
                  <a:extLst>
                    <a:ext uri="{FF2B5EF4-FFF2-40B4-BE49-F238E27FC236}">
                      <a16:creationId xmlns:a16="http://schemas.microsoft.com/office/drawing/2014/main" id="{B2BE1357-8BE4-4A21-8A22-18C6C7B64F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2" name="Rounded Rectangle 857">
                  <a:extLst>
                    <a:ext uri="{FF2B5EF4-FFF2-40B4-BE49-F238E27FC236}">
                      <a16:creationId xmlns:a16="http://schemas.microsoft.com/office/drawing/2014/main" id="{371004B0-9484-4230-8A44-864384EF305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3" name="Rounded Rectangle 858">
                  <a:extLst>
                    <a:ext uri="{FF2B5EF4-FFF2-40B4-BE49-F238E27FC236}">
                      <a16:creationId xmlns:a16="http://schemas.microsoft.com/office/drawing/2014/main" id="{18E2C805-1DB3-46E5-A332-E0554D0DD1B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4" name="Rounded Rectangle 859">
                  <a:extLst>
                    <a:ext uri="{FF2B5EF4-FFF2-40B4-BE49-F238E27FC236}">
                      <a16:creationId xmlns:a16="http://schemas.microsoft.com/office/drawing/2014/main" id="{2FDE6631-1049-4086-8256-1EA7F7978AB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5" name="Rounded Rectangle 860">
                  <a:extLst>
                    <a:ext uri="{FF2B5EF4-FFF2-40B4-BE49-F238E27FC236}">
                      <a16:creationId xmlns:a16="http://schemas.microsoft.com/office/drawing/2014/main" id="{48E12D95-899C-4624-94DA-10E02D2F93C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6" name="Rounded Rectangle 861">
                  <a:extLst>
                    <a:ext uri="{FF2B5EF4-FFF2-40B4-BE49-F238E27FC236}">
                      <a16:creationId xmlns:a16="http://schemas.microsoft.com/office/drawing/2014/main" id="{974A97F6-4748-44BD-859D-892D1F709B5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6" name="Group 7425">
                <a:extLst>
                  <a:ext uri="{FF2B5EF4-FFF2-40B4-BE49-F238E27FC236}">
                    <a16:creationId xmlns:a16="http://schemas.microsoft.com/office/drawing/2014/main" id="{0556E927-6BB5-4B54-909D-9BB798EEFE78}"/>
                  </a:ext>
                </a:extLst>
              </p:cNvPr>
              <p:cNvGrpSpPr/>
              <p:nvPr/>
            </p:nvGrpSpPr>
            <p:grpSpPr>
              <a:xfrm flipH="1">
                <a:off x="134711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95" name="Oval 7594">
                  <a:extLst>
                    <a:ext uri="{FF2B5EF4-FFF2-40B4-BE49-F238E27FC236}">
                      <a16:creationId xmlns:a16="http://schemas.microsoft.com/office/drawing/2014/main" id="{60084F74-ABE8-4A02-82C9-6A309A9834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6" name="Rounded Rectangle 851">
                  <a:extLst>
                    <a:ext uri="{FF2B5EF4-FFF2-40B4-BE49-F238E27FC236}">
                      <a16:creationId xmlns:a16="http://schemas.microsoft.com/office/drawing/2014/main" id="{6BE92773-385F-45F2-A8F2-3F21F9DDD3B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7" name="Rounded Rectangle 852">
                  <a:extLst>
                    <a:ext uri="{FF2B5EF4-FFF2-40B4-BE49-F238E27FC236}">
                      <a16:creationId xmlns:a16="http://schemas.microsoft.com/office/drawing/2014/main" id="{45F07E49-FE76-415B-913C-EFBDD0BAF49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8" name="Rounded Rectangle 853">
                  <a:extLst>
                    <a:ext uri="{FF2B5EF4-FFF2-40B4-BE49-F238E27FC236}">
                      <a16:creationId xmlns:a16="http://schemas.microsoft.com/office/drawing/2014/main" id="{B8EA4115-819F-473F-9B7E-FB44A7CA5E2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9" name="Rounded Rectangle 854">
                  <a:extLst>
                    <a:ext uri="{FF2B5EF4-FFF2-40B4-BE49-F238E27FC236}">
                      <a16:creationId xmlns:a16="http://schemas.microsoft.com/office/drawing/2014/main" id="{BE70684D-0DDA-4AE5-A0F9-E37BB0CBA04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00" name="Rounded Rectangle 855">
                  <a:extLst>
                    <a:ext uri="{FF2B5EF4-FFF2-40B4-BE49-F238E27FC236}">
                      <a16:creationId xmlns:a16="http://schemas.microsoft.com/office/drawing/2014/main" id="{0FD544AD-B762-4831-B340-842935B03D1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7" name="Group 7426">
                <a:extLst>
                  <a:ext uri="{FF2B5EF4-FFF2-40B4-BE49-F238E27FC236}">
                    <a16:creationId xmlns:a16="http://schemas.microsoft.com/office/drawing/2014/main" id="{28D1D757-3F46-4A08-9721-C869D37BD812}"/>
                  </a:ext>
                </a:extLst>
              </p:cNvPr>
              <p:cNvGrpSpPr/>
              <p:nvPr/>
            </p:nvGrpSpPr>
            <p:grpSpPr>
              <a:xfrm flipH="1">
                <a:off x="105935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89" name="Oval 7588">
                  <a:extLst>
                    <a:ext uri="{FF2B5EF4-FFF2-40B4-BE49-F238E27FC236}">
                      <a16:creationId xmlns:a16="http://schemas.microsoft.com/office/drawing/2014/main" id="{61277DCA-FE66-4239-BF1C-5C72D58616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0" name="Rounded Rectangle 887">
                  <a:extLst>
                    <a:ext uri="{FF2B5EF4-FFF2-40B4-BE49-F238E27FC236}">
                      <a16:creationId xmlns:a16="http://schemas.microsoft.com/office/drawing/2014/main" id="{3041631F-27B2-47FD-B885-EC7901A413B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1" name="Rounded Rectangle 888">
                  <a:extLst>
                    <a:ext uri="{FF2B5EF4-FFF2-40B4-BE49-F238E27FC236}">
                      <a16:creationId xmlns:a16="http://schemas.microsoft.com/office/drawing/2014/main" id="{45E88B27-73F8-4C8E-9C1F-41A9DEB6EF9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2" name="Rounded Rectangle 889">
                  <a:extLst>
                    <a:ext uri="{FF2B5EF4-FFF2-40B4-BE49-F238E27FC236}">
                      <a16:creationId xmlns:a16="http://schemas.microsoft.com/office/drawing/2014/main" id="{AA82E41E-6E6A-41DB-8BC7-E14DE05B14D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3" name="Rounded Rectangle 890">
                  <a:extLst>
                    <a:ext uri="{FF2B5EF4-FFF2-40B4-BE49-F238E27FC236}">
                      <a16:creationId xmlns:a16="http://schemas.microsoft.com/office/drawing/2014/main" id="{4C3D3155-5292-412D-B2B6-01D9D8E2656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94" name="Rounded Rectangle 891">
                  <a:extLst>
                    <a:ext uri="{FF2B5EF4-FFF2-40B4-BE49-F238E27FC236}">
                      <a16:creationId xmlns:a16="http://schemas.microsoft.com/office/drawing/2014/main" id="{CB3A8F83-5DEA-4347-880A-C272D0CEC3C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8" name="Group 7427">
                <a:extLst>
                  <a:ext uri="{FF2B5EF4-FFF2-40B4-BE49-F238E27FC236}">
                    <a16:creationId xmlns:a16="http://schemas.microsoft.com/office/drawing/2014/main" id="{A5E71B96-CB3A-4497-A47F-BC5A19688675}"/>
                  </a:ext>
                </a:extLst>
              </p:cNvPr>
              <p:cNvGrpSpPr/>
              <p:nvPr/>
            </p:nvGrpSpPr>
            <p:grpSpPr>
              <a:xfrm flipH="1">
                <a:off x="109099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83" name="Oval 7582">
                  <a:extLst>
                    <a:ext uri="{FF2B5EF4-FFF2-40B4-BE49-F238E27FC236}">
                      <a16:creationId xmlns:a16="http://schemas.microsoft.com/office/drawing/2014/main" id="{EA2805C7-B862-4E5D-983E-CEB354FBAC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4" name="Rounded Rectangle 881">
                  <a:extLst>
                    <a:ext uri="{FF2B5EF4-FFF2-40B4-BE49-F238E27FC236}">
                      <a16:creationId xmlns:a16="http://schemas.microsoft.com/office/drawing/2014/main" id="{9CDBEC90-2996-4514-BF7F-C897719BCA1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5" name="Rounded Rectangle 882">
                  <a:extLst>
                    <a:ext uri="{FF2B5EF4-FFF2-40B4-BE49-F238E27FC236}">
                      <a16:creationId xmlns:a16="http://schemas.microsoft.com/office/drawing/2014/main" id="{27AD991C-755B-49F7-A4E2-1CE63D16CE4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6" name="Rounded Rectangle 883">
                  <a:extLst>
                    <a:ext uri="{FF2B5EF4-FFF2-40B4-BE49-F238E27FC236}">
                      <a16:creationId xmlns:a16="http://schemas.microsoft.com/office/drawing/2014/main" id="{B3807A21-E3AF-4848-B5A0-957629E5B41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7" name="Rounded Rectangle 884">
                  <a:extLst>
                    <a:ext uri="{FF2B5EF4-FFF2-40B4-BE49-F238E27FC236}">
                      <a16:creationId xmlns:a16="http://schemas.microsoft.com/office/drawing/2014/main" id="{8BDE6CD1-C77F-4B1E-8F24-6A43F676139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8" name="Rounded Rectangle 885">
                  <a:extLst>
                    <a:ext uri="{FF2B5EF4-FFF2-40B4-BE49-F238E27FC236}">
                      <a16:creationId xmlns:a16="http://schemas.microsoft.com/office/drawing/2014/main" id="{509FAA67-5A26-49B0-995E-B06E100168A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29" name="Group 7428">
                <a:extLst>
                  <a:ext uri="{FF2B5EF4-FFF2-40B4-BE49-F238E27FC236}">
                    <a16:creationId xmlns:a16="http://schemas.microsoft.com/office/drawing/2014/main" id="{F97FF79D-A731-431F-BB04-5A9535AB5C65}"/>
                  </a:ext>
                </a:extLst>
              </p:cNvPr>
              <p:cNvGrpSpPr/>
              <p:nvPr/>
            </p:nvGrpSpPr>
            <p:grpSpPr>
              <a:xfrm flipH="1">
                <a:off x="1122631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77" name="Oval 7576">
                  <a:extLst>
                    <a:ext uri="{FF2B5EF4-FFF2-40B4-BE49-F238E27FC236}">
                      <a16:creationId xmlns:a16="http://schemas.microsoft.com/office/drawing/2014/main" id="{2CDDB13E-DFE2-44FB-95C4-09C0865E48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8" name="Rounded Rectangle 875">
                  <a:extLst>
                    <a:ext uri="{FF2B5EF4-FFF2-40B4-BE49-F238E27FC236}">
                      <a16:creationId xmlns:a16="http://schemas.microsoft.com/office/drawing/2014/main" id="{BAECF1E5-8214-4D3B-AC76-C763A0BB330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9" name="Rounded Rectangle 876">
                  <a:extLst>
                    <a:ext uri="{FF2B5EF4-FFF2-40B4-BE49-F238E27FC236}">
                      <a16:creationId xmlns:a16="http://schemas.microsoft.com/office/drawing/2014/main" id="{B8DB1FE6-A53A-4F6A-BDBB-5998C98CD22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0" name="Rounded Rectangle 877">
                  <a:extLst>
                    <a:ext uri="{FF2B5EF4-FFF2-40B4-BE49-F238E27FC236}">
                      <a16:creationId xmlns:a16="http://schemas.microsoft.com/office/drawing/2014/main" id="{83928614-8965-4670-9B0E-789BEC9AA34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1" name="Rounded Rectangle 878">
                  <a:extLst>
                    <a:ext uri="{FF2B5EF4-FFF2-40B4-BE49-F238E27FC236}">
                      <a16:creationId xmlns:a16="http://schemas.microsoft.com/office/drawing/2014/main" id="{A9848C36-43FA-4CDA-9696-375E55DA292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82" name="Rounded Rectangle 879">
                  <a:extLst>
                    <a:ext uri="{FF2B5EF4-FFF2-40B4-BE49-F238E27FC236}">
                      <a16:creationId xmlns:a16="http://schemas.microsoft.com/office/drawing/2014/main" id="{DE7E411D-2A04-4DC4-97A6-3CCC2E508F6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0" name="Group 7429">
                <a:extLst>
                  <a:ext uri="{FF2B5EF4-FFF2-40B4-BE49-F238E27FC236}">
                    <a16:creationId xmlns:a16="http://schemas.microsoft.com/office/drawing/2014/main" id="{5CF8D4A3-EDB5-419E-B0AF-F51EC0E93CB5}"/>
                  </a:ext>
                </a:extLst>
              </p:cNvPr>
              <p:cNvGrpSpPr/>
              <p:nvPr/>
            </p:nvGrpSpPr>
            <p:grpSpPr>
              <a:xfrm flipH="1">
                <a:off x="115426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71" name="Oval 7570">
                  <a:extLst>
                    <a:ext uri="{FF2B5EF4-FFF2-40B4-BE49-F238E27FC236}">
                      <a16:creationId xmlns:a16="http://schemas.microsoft.com/office/drawing/2014/main" id="{B337FEC7-DE2F-4F4A-B531-1A5F969523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2" name="Rounded Rectangle 845">
                  <a:extLst>
                    <a:ext uri="{FF2B5EF4-FFF2-40B4-BE49-F238E27FC236}">
                      <a16:creationId xmlns:a16="http://schemas.microsoft.com/office/drawing/2014/main" id="{5CD4B122-BECF-45F2-85C9-16FDF496080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3" name="Rounded Rectangle 846">
                  <a:extLst>
                    <a:ext uri="{FF2B5EF4-FFF2-40B4-BE49-F238E27FC236}">
                      <a16:creationId xmlns:a16="http://schemas.microsoft.com/office/drawing/2014/main" id="{78626D22-A233-4B74-B597-9B3E196B6E8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4" name="Rounded Rectangle 847">
                  <a:extLst>
                    <a:ext uri="{FF2B5EF4-FFF2-40B4-BE49-F238E27FC236}">
                      <a16:creationId xmlns:a16="http://schemas.microsoft.com/office/drawing/2014/main" id="{03906A3E-82DD-43FE-8103-6D0FF6628ED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5" name="Rounded Rectangle 848">
                  <a:extLst>
                    <a:ext uri="{FF2B5EF4-FFF2-40B4-BE49-F238E27FC236}">
                      <a16:creationId xmlns:a16="http://schemas.microsoft.com/office/drawing/2014/main" id="{CD8AAEC4-AE64-4258-9B0A-3037B55744A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6" name="Rounded Rectangle 849">
                  <a:extLst>
                    <a:ext uri="{FF2B5EF4-FFF2-40B4-BE49-F238E27FC236}">
                      <a16:creationId xmlns:a16="http://schemas.microsoft.com/office/drawing/2014/main" id="{D167B79F-FFC5-42EE-B179-D8081AD8AEC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1" name="Group 7430">
                <a:extLst>
                  <a:ext uri="{FF2B5EF4-FFF2-40B4-BE49-F238E27FC236}">
                    <a16:creationId xmlns:a16="http://schemas.microsoft.com/office/drawing/2014/main" id="{712A2BB5-5ABB-456E-8A94-CB5BDA1AE3D1}"/>
                  </a:ext>
                </a:extLst>
              </p:cNvPr>
              <p:cNvGrpSpPr/>
              <p:nvPr/>
            </p:nvGrpSpPr>
            <p:grpSpPr>
              <a:xfrm flipH="1">
                <a:off x="118590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65" name="Oval 7564">
                  <a:extLst>
                    <a:ext uri="{FF2B5EF4-FFF2-40B4-BE49-F238E27FC236}">
                      <a16:creationId xmlns:a16="http://schemas.microsoft.com/office/drawing/2014/main" id="{0BF983B9-9C47-41EA-8C7E-0DC2848582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6" name="Rounded Rectangle 839">
                  <a:extLst>
                    <a:ext uri="{FF2B5EF4-FFF2-40B4-BE49-F238E27FC236}">
                      <a16:creationId xmlns:a16="http://schemas.microsoft.com/office/drawing/2014/main" id="{5ABFAFA7-6F5B-4644-BB4A-BF086DF70D7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7" name="Rounded Rectangle 840">
                  <a:extLst>
                    <a:ext uri="{FF2B5EF4-FFF2-40B4-BE49-F238E27FC236}">
                      <a16:creationId xmlns:a16="http://schemas.microsoft.com/office/drawing/2014/main" id="{EFE8BF07-2396-49BB-9FCD-64DF1A3A10D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8" name="Rounded Rectangle 841">
                  <a:extLst>
                    <a:ext uri="{FF2B5EF4-FFF2-40B4-BE49-F238E27FC236}">
                      <a16:creationId xmlns:a16="http://schemas.microsoft.com/office/drawing/2014/main" id="{04A5F9A7-0000-4EA1-9822-FB02562DED7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9" name="Rounded Rectangle 842">
                  <a:extLst>
                    <a:ext uri="{FF2B5EF4-FFF2-40B4-BE49-F238E27FC236}">
                      <a16:creationId xmlns:a16="http://schemas.microsoft.com/office/drawing/2014/main" id="{B360464B-C75F-49C8-823E-CC057CADA22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70" name="Rounded Rectangle 843">
                  <a:extLst>
                    <a:ext uri="{FF2B5EF4-FFF2-40B4-BE49-F238E27FC236}">
                      <a16:creationId xmlns:a16="http://schemas.microsoft.com/office/drawing/2014/main" id="{DE3AF28B-EF35-431B-8129-22CA626605D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2" name="Group 7431">
                <a:extLst>
                  <a:ext uri="{FF2B5EF4-FFF2-40B4-BE49-F238E27FC236}">
                    <a16:creationId xmlns:a16="http://schemas.microsoft.com/office/drawing/2014/main" id="{ED8D783C-287F-4A50-8BB2-AB74C195B47B}"/>
                  </a:ext>
                </a:extLst>
              </p:cNvPr>
              <p:cNvGrpSpPr/>
              <p:nvPr/>
            </p:nvGrpSpPr>
            <p:grpSpPr>
              <a:xfrm flipH="1">
                <a:off x="121781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59" name="Oval 7558">
                  <a:extLst>
                    <a:ext uri="{FF2B5EF4-FFF2-40B4-BE49-F238E27FC236}">
                      <a16:creationId xmlns:a16="http://schemas.microsoft.com/office/drawing/2014/main" id="{3234239B-5696-47F8-A72F-E3F6421271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0" name="Rounded Rectangle 869">
                  <a:extLst>
                    <a:ext uri="{FF2B5EF4-FFF2-40B4-BE49-F238E27FC236}">
                      <a16:creationId xmlns:a16="http://schemas.microsoft.com/office/drawing/2014/main" id="{AC8FFC73-3F02-481F-8258-E866B379F00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1" name="Rounded Rectangle 870">
                  <a:extLst>
                    <a:ext uri="{FF2B5EF4-FFF2-40B4-BE49-F238E27FC236}">
                      <a16:creationId xmlns:a16="http://schemas.microsoft.com/office/drawing/2014/main" id="{98E27684-F1B1-48E4-A83F-966392C6208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2" name="Rounded Rectangle 871">
                  <a:extLst>
                    <a:ext uri="{FF2B5EF4-FFF2-40B4-BE49-F238E27FC236}">
                      <a16:creationId xmlns:a16="http://schemas.microsoft.com/office/drawing/2014/main" id="{B453FC42-56F0-46E0-9D9A-05C3323C875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3" name="Rounded Rectangle 872">
                  <a:extLst>
                    <a:ext uri="{FF2B5EF4-FFF2-40B4-BE49-F238E27FC236}">
                      <a16:creationId xmlns:a16="http://schemas.microsoft.com/office/drawing/2014/main" id="{39619372-5506-4423-B7C9-7C87E53901B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64" name="Rounded Rectangle 873">
                  <a:extLst>
                    <a:ext uri="{FF2B5EF4-FFF2-40B4-BE49-F238E27FC236}">
                      <a16:creationId xmlns:a16="http://schemas.microsoft.com/office/drawing/2014/main" id="{796BEE29-6B4E-446A-BFF2-D26DAD6A721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3" name="Group 7432">
                <a:extLst>
                  <a:ext uri="{FF2B5EF4-FFF2-40B4-BE49-F238E27FC236}">
                    <a16:creationId xmlns:a16="http://schemas.microsoft.com/office/drawing/2014/main" id="{E77952F7-942E-4B39-A66B-BC2B231C3325}"/>
                  </a:ext>
                </a:extLst>
              </p:cNvPr>
              <p:cNvGrpSpPr/>
              <p:nvPr/>
            </p:nvGrpSpPr>
            <p:grpSpPr>
              <a:xfrm flipH="1">
                <a:off x="1378753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53" name="Oval 7552">
                  <a:extLst>
                    <a:ext uri="{FF2B5EF4-FFF2-40B4-BE49-F238E27FC236}">
                      <a16:creationId xmlns:a16="http://schemas.microsoft.com/office/drawing/2014/main" id="{19A313E5-F7F6-4806-BEDB-35ACE67750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4" name="Rounded Rectangle 893">
                  <a:extLst>
                    <a:ext uri="{FF2B5EF4-FFF2-40B4-BE49-F238E27FC236}">
                      <a16:creationId xmlns:a16="http://schemas.microsoft.com/office/drawing/2014/main" id="{39C2C25F-6247-4957-B46F-41047DA578E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5" name="Rounded Rectangle 894">
                  <a:extLst>
                    <a:ext uri="{FF2B5EF4-FFF2-40B4-BE49-F238E27FC236}">
                      <a16:creationId xmlns:a16="http://schemas.microsoft.com/office/drawing/2014/main" id="{0DD1E44A-4DFB-478E-B035-FE5F35FB08B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6" name="Rounded Rectangle 895">
                  <a:extLst>
                    <a:ext uri="{FF2B5EF4-FFF2-40B4-BE49-F238E27FC236}">
                      <a16:creationId xmlns:a16="http://schemas.microsoft.com/office/drawing/2014/main" id="{FEDCDAEB-102B-48E2-B7FD-1A098BCE0AC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7" name="Rounded Rectangle 896">
                  <a:extLst>
                    <a:ext uri="{FF2B5EF4-FFF2-40B4-BE49-F238E27FC236}">
                      <a16:creationId xmlns:a16="http://schemas.microsoft.com/office/drawing/2014/main" id="{3900705D-1C60-46A5-A54F-53DBD49B6BF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8" name="Rounded Rectangle 897">
                  <a:extLst>
                    <a:ext uri="{FF2B5EF4-FFF2-40B4-BE49-F238E27FC236}">
                      <a16:creationId xmlns:a16="http://schemas.microsoft.com/office/drawing/2014/main" id="{17CF4A45-68AD-463A-B4A4-76B2F1A2962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4" name="Group 7433">
                <a:extLst>
                  <a:ext uri="{FF2B5EF4-FFF2-40B4-BE49-F238E27FC236}">
                    <a16:creationId xmlns:a16="http://schemas.microsoft.com/office/drawing/2014/main" id="{A6AC4F2B-6663-40F2-B246-C388F825E56B}"/>
                  </a:ext>
                </a:extLst>
              </p:cNvPr>
              <p:cNvGrpSpPr/>
              <p:nvPr/>
            </p:nvGrpSpPr>
            <p:grpSpPr>
              <a:xfrm flipH="1">
                <a:off x="1410390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47" name="Oval 7546">
                  <a:extLst>
                    <a:ext uri="{FF2B5EF4-FFF2-40B4-BE49-F238E27FC236}">
                      <a16:creationId xmlns:a16="http://schemas.microsoft.com/office/drawing/2014/main" id="{0C637D2A-01B3-40FB-BC3D-B6278C9B0E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8" name="Rounded Rectangle 887">
                  <a:extLst>
                    <a:ext uri="{FF2B5EF4-FFF2-40B4-BE49-F238E27FC236}">
                      <a16:creationId xmlns:a16="http://schemas.microsoft.com/office/drawing/2014/main" id="{62640A58-EA33-453B-AAF3-7EE71E001B6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9" name="Rounded Rectangle 888">
                  <a:extLst>
                    <a:ext uri="{FF2B5EF4-FFF2-40B4-BE49-F238E27FC236}">
                      <a16:creationId xmlns:a16="http://schemas.microsoft.com/office/drawing/2014/main" id="{0F1769DB-F42F-40D5-B561-36CA1152402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0" name="Rounded Rectangle 889">
                  <a:extLst>
                    <a:ext uri="{FF2B5EF4-FFF2-40B4-BE49-F238E27FC236}">
                      <a16:creationId xmlns:a16="http://schemas.microsoft.com/office/drawing/2014/main" id="{14A5108E-70C2-4316-82C7-9AD032CA7E6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1" name="Rounded Rectangle 890">
                  <a:extLst>
                    <a:ext uri="{FF2B5EF4-FFF2-40B4-BE49-F238E27FC236}">
                      <a16:creationId xmlns:a16="http://schemas.microsoft.com/office/drawing/2014/main" id="{55AF7F42-99CB-4D8D-AF19-514F530FD0D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52" name="Rounded Rectangle 891">
                  <a:extLst>
                    <a:ext uri="{FF2B5EF4-FFF2-40B4-BE49-F238E27FC236}">
                      <a16:creationId xmlns:a16="http://schemas.microsoft.com/office/drawing/2014/main" id="{729B9746-B86F-4058-83D4-406DDFDA8EC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5" name="Group 7434">
                <a:extLst>
                  <a:ext uri="{FF2B5EF4-FFF2-40B4-BE49-F238E27FC236}">
                    <a16:creationId xmlns:a16="http://schemas.microsoft.com/office/drawing/2014/main" id="{0BA4373B-044E-45C0-87B7-C6FE5DE0992F}"/>
                  </a:ext>
                </a:extLst>
              </p:cNvPr>
              <p:cNvGrpSpPr/>
              <p:nvPr/>
            </p:nvGrpSpPr>
            <p:grpSpPr>
              <a:xfrm flipH="1">
                <a:off x="125220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41" name="Oval 7540">
                  <a:extLst>
                    <a:ext uri="{FF2B5EF4-FFF2-40B4-BE49-F238E27FC236}">
                      <a16:creationId xmlns:a16="http://schemas.microsoft.com/office/drawing/2014/main" id="{A3D9BCE2-08D8-4383-98D5-BA3A7BCDDE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2" name="Rounded Rectangle 869">
                  <a:extLst>
                    <a:ext uri="{FF2B5EF4-FFF2-40B4-BE49-F238E27FC236}">
                      <a16:creationId xmlns:a16="http://schemas.microsoft.com/office/drawing/2014/main" id="{22A4F789-5B4F-4F66-B52B-51B131E3B67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3" name="Rounded Rectangle 870">
                  <a:extLst>
                    <a:ext uri="{FF2B5EF4-FFF2-40B4-BE49-F238E27FC236}">
                      <a16:creationId xmlns:a16="http://schemas.microsoft.com/office/drawing/2014/main" id="{08910ACD-DBA3-4372-986A-A4CB8E7D706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4" name="Rounded Rectangle 871">
                  <a:extLst>
                    <a:ext uri="{FF2B5EF4-FFF2-40B4-BE49-F238E27FC236}">
                      <a16:creationId xmlns:a16="http://schemas.microsoft.com/office/drawing/2014/main" id="{57698D6B-9B88-44A1-8DBE-0B3A88779B0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5" name="Rounded Rectangle 872">
                  <a:extLst>
                    <a:ext uri="{FF2B5EF4-FFF2-40B4-BE49-F238E27FC236}">
                      <a16:creationId xmlns:a16="http://schemas.microsoft.com/office/drawing/2014/main" id="{43C30987-F925-463B-B8B2-065C217509A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6" name="Rounded Rectangle 873">
                  <a:extLst>
                    <a:ext uri="{FF2B5EF4-FFF2-40B4-BE49-F238E27FC236}">
                      <a16:creationId xmlns:a16="http://schemas.microsoft.com/office/drawing/2014/main" id="{984F186B-5FE3-4A2E-9F71-79E6298436A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6" name="Group 7435">
                <a:extLst>
                  <a:ext uri="{FF2B5EF4-FFF2-40B4-BE49-F238E27FC236}">
                    <a16:creationId xmlns:a16="http://schemas.microsoft.com/office/drawing/2014/main" id="{0143815B-0130-453F-A3A1-2B5748DD09CF}"/>
                  </a:ext>
                </a:extLst>
              </p:cNvPr>
              <p:cNvGrpSpPr/>
              <p:nvPr/>
            </p:nvGrpSpPr>
            <p:grpSpPr>
              <a:xfrm flipH="1">
                <a:off x="1283842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35" name="Oval 7534">
                  <a:extLst>
                    <a:ext uri="{FF2B5EF4-FFF2-40B4-BE49-F238E27FC236}">
                      <a16:creationId xmlns:a16="http://schemas.microsoft.com/office/drawing/2014/main" id="{096BED31-EBD4-44D9-BDF2-567A7811AD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6" name="Rounded Rectangle 863">
                  <a:extLst>
                    <a:ext uri="{FF2B5EF4-FFF2-40B4-BE49-F238E27FC236}">
                      <a16:creationId xmlns:a16="http://schemas.microsoft.com/office/drawing/2014/main" id="{C6D1A2F9-C84F-4239-9537-BAE445A896F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7" name="Rounded Rectangle 864">
                  <a:extLst>
                    <a:ext uri="{FF2B5EF4-FFF2-40B4-BE49-F238E27FC236}">
                      <a16:creationId xmlns:a16="http://schemas.microsoft.com/office/drawing/2014/main" id="{AAA74CBC-0F3F-48D3-A50D-B877036EE13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8" name="Rounded Rectangle 865">
                  <a:extLst>
                    <a:ext uri="{FF2B5EF4-FFF2-40B4-BE49-F238E27FC236}">
                      <a16:creationId xmlns:a16="http://schemas.microsoft.com/office/drawing/2014/main" id="{885DDA3E-6758-4628-89C7-DD55A89FDDF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9" name="Rounded Rectangle 866">
                  <a:extLst>
                    <a:ext uri="{FF2B5EF4-FFF2-40B4-BE49-F238E27FC236}">
                      <a16:creationId xmlns:a16="http://schemas.microsoft.com/office/drawing/2014/main" id="{E49A71E0-1988-463E-9DD9-CB539650ABE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40" name="Rounded Rectangle 867">
                  <a:extLst>
                    <a:ext uri="{FF2B5EF4-FFF2-40B4-BE49-F238E27FC236}">
                      <a16:creationId xmlns:a16="http://schemas.microsoft.com/office/drawing/2014/main" id="{B025D1CB-D940-4A33-B07B-D46FB03CD09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7" name="Group 7436">
                <a:extLst>
                  <a:ext uri="{FF2B5EF4-FFF2-40B4-BE49-F238E27FC236}">
                    <a16:creationId xmlns:a16="http://schemas.microsoft.com/office/drawing/2014/main" id="{2659B141-2EA2-476D-8BA5-0AC29A060850}"/>
                  </a:ext>
                </a:extLst>
              </p:cNvPr>
              <p:cNvGrpSpPr/>
              <p:nvPr/>
            </p:nvGrpSpPr>
            <p:grpSpPr>
              <a:xfrm flipH="1">
                <a:off x="1315479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29" name="Oval 7528">
                  <a:extLst>
                    <a:ext uri="{FF2B5EF4-FFF2-40B4-BE49-F238E27FC236}">
                      <a16:creationId xmlns:a16="http://schemas.microsoft.com/office/drawing/2014/main" id="{B5493A81-27D6-484C-B5F2-0E1BE7C1F5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0" name="Rounded Rectangle 857">
                  <a:extLst>
                    <a:ext uri="{FF2B5EF4-FFF2-40B4-BE49-F238E27FC236}">
                      <a16:creationId xmlns:a16="http://schemas.microsoft.com/office/drawing/2014/main" id="{DBE799B3-4316-4478-92A8-AFFFCB99390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1" name="Rounded Rectangle 858">
                  <a:extLst>
                    <a:ext uri="{FF2B5EF4-FFF2-40B4-BE49-F238E27FC236}">
                      <a16:creationId xmlns:a16="http://schemas.microsoft.com/office/drawing/2014/main" id="{99107128-7AFC-4E9D-AA34-B80D6797D88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2" name="Rounded Rectangle 859">
                  <a:extLst>
                    <a:ext uri="{FF2B5EF4-FFF2-40B4-BE49-F238E27FC236}">
                      <a16:creationId xmlns:a16="http://schemas.microsoft.com/office/drawing/2014/main" id="{63DAB5BF-4163-445C-95A1-7569CF28168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3" name="Rounded Rectangle 860">
                  <a:extLst>
                    <a:ext uri="{FF2B5EF4-FFF2-40B4-BE49-F238E27FC236}">
                      <a16:creationId xmlns:a16="http://schemas.microsoft.com/office/drawing/2014/main" id="{C07BFADC-E75B-4446-8178-2E5DC4C5516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34" name="Rounded Rectangle 861">
                  <a:extLst>
                    <a:ext uri="{FF2B5EF4-FFF2-40B4-BE49-F238E27FC236}">
                      <a16:creationId xmlns:a16="http://schemas.microsoft.com/office/drawing/2014/main" id="{C026A0C4-09C7-445D-B6A4-33A6BDE63A3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8" name="Group 7437">
                <a:extLst>
                  <a:ext uri="{FF2B5EF4-FFF2-40B4-BE49-F238E27FC236}">
                    <a16:creationId xmlns:a16="http://schemas.microsoft.com/office/drawing/2014/main" id="{1DEE8744-CB3D-43D0-B750-01F4F21E2967}"/>
                  </a:ext>
                </a:extLst>
              </p:cNvPr>
              <p:cNvGrpSpPr/>
              <p:nvPr/>
            </p:nvGrpSpPr>
            <p:grpSpPr>
              <a:xfrm flipH="1">
                <a:off x="134711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523" name="Oval 7522">
                  <a:extLst>
                    <a:ext uri="{FF2B5EF4-FFF2-40B4-BE49-F238E27FC236}">
                      <a16:creationId xmlns:a16="http://schemas.microsoft.com/office/drawing/2014/main" id="{399A5CA3-972B-4FE7-B708-BC87EFDB3B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4" name="Rounded Rectangle 851">
                  <a:extLst>
                    <a:ext uri="{FF2B5EF4-FFF2-40B4-BE49-F238E27FC236}">
                      <a16:creationId xmlns:a16="http://schemas.microsoft.com/office/drawing/2014/main" id="{9D51586F-61BC-4EB3-84FB-A2F934B910E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5" name="Rounded Rectangle 852">
                  <a:extLst>
                    <a:ext uri="{FF2B5EF4-FFF2-40B4-BE49-F238E27FC236}">
                      <a16:creationId xmlns:a16="http://schemas.microsoft.com/office/drawing/2014/main" id="{F63BB7D2-6434-4316-A70A-99D6E0A8466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6" name="Rounded Rectangle 853">
                  <a:extLst>
                    <a:ext uri="{FF2B5EF4-FFF2-40B4-BE49-F238E27FC236}">
                      <a16:creationId xmlns:a16="http://schemas.microsoft.com/office/drawing/2014/main" id="{DA369435-33A2-4C69-9533-E38E1B168A7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7" name="Rounded Rectangle 854">
                  <a:extLst>
                    <a:ext uri="{FF2B5EF4-FFF2-40B4-BE49-F238E27FC236}">
                      <a16:creationId xmlns:a16="http://schemas.microsoft.com/office/drawing/2014/main" id="{50CFF11E-42CA-4F94-A471-E2DD712A383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8" name="Rounded Rectangle 855">
                  <a:extLst>
                    <a:ext uri="{FF2B5EF4-FFF2-40B4-BE49-F238E27FC236}">
                      <a16:creationId xmlns:a16="http://schemas.microsoft.com/office/drawing/2014/main" id="{27E2E3F8-9BE6-4590-81B1-CCAEBADD81D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39" name="Group 7438">
                <a:extLst>
                  <a:ext uri="{FF2B5EF4-FFF2-40B4-BE49-F238E27FC236}">
                    <a16:creationId xmlns:a16="http://schemas.microsoft.com/office/drawing/2014/main" id="{6AEF42C4-C767-455D-BDBC-1465300EC92F}"/>
                  </a:ext>
                </a:extLst>
              </p:cNvPr>
              <p:cNvGrpSpPr/>
              <p:nvPr/>
            </p:nvGrpSpPr>
            <p:grpSpPr>
              <a:xfrm flipH="1">
                <a:off x="105935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17" name="Oval 7516">
                  <a:extLst>
                    <a:ext uri="{FF2B5EF4-FFF2-40B4-BE49-F238E27FC236}">
                      <a16:creationId xmlns:a16="http://schemas.microsoft.com/office/drawing/2014/main" id="{FDD6D216-5517-4864-A3DA-1EEF23AA37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8" name="Rounded Rectangle 887">
                  <a:extLst>
                    <a:ext uri="{FF2B5EF4-FFF2-40B4-BE49-F238E27FC236}">
                      <a16:creationId xmlns:a16="http://schemas.microsoft.com/office/drawing/2014/main" id="{77AB9DCA-4681-4E56-AAEF-F1538C28D55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9" name="Rounded Rectangle 888">
                  <a:extLst>
                    <a:ext uri="{FF2B5EF4-FFF2-40B4-BE49-F238E27FC236}">
                      <a16:creationId xmlns:a16="http://schemas.microsoft.com/office/drawing/2014/main" id="{05C89745-C3FF-470D-8ABC-3A49A9DD38E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0" name="Rounded Rectangle 889">
                  <a:extLst>
                    <a:ext uri="{FF2B5EF4-FFF2-40B4-BE49-F238E27FC236}">
                      <a16:creationId xmlns:a16="http://schemas.microsoft.com/office/drawing/2014/main" id="{55122426-7D89-48C6-A709-78221DFA567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1" name="Rounded Rectangle 890">
                  <a:extLst>
                    <a:ext uri="{FF2B5EF4-FFF2-40B4-BE49-F238E27FC236}">
                      <a16:creationId xmlns:a16="http://schemas.microsoft.com/office/drawing/2014/main" id="{4E610D04-CA91-4755-B338-59EF25F6FB1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22" name="Rounded Rectangle 891">
                  <a:extLst>
                    <a:ext uri="{FF2B5EF4-FFF2-40B4-BE49-F238E27FC236}">
                      <a16:creationId xmlns:a16="http://schemas.microsoft.com/office/drawing/2014/main" id="{E441AB0B-F299-4737-8DAB-F332D8CEE48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0" name="Group 7439">
                <a:extLst>
                  <a:ext uri="{FF2B5EF4-FFF2-40B4-BE49-F238E27FC236}">
                    <a16:creationId xmlns:a16="http://schemas.microsoft.com/office/drawing/2014/main" id="{AF01F8AF-F0FE-48C8-BDA3-E0A12F5B7EB6}"/>
                  </a:ext>
                </a:extLst>
              </p:cNvPr>
              <p:cNvGrpSpPr/>
              <p:nvPr/>
            </p:nvGrpSpPr>
            <p:grpSpPr>
              <a:xfrm flipH="1">
                <a:off x="109099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11" name="Oval 7510">
                  <a:extLst>
                    <a:ext uri="{FF2B5EF4-FFF2-40B4-BE49-F238E27FC236}">
                      <a16:creationId xmlns:a16="http://schemas.microsoft.com/office/drawing/2014/main" id="{3F2EB3BB-12A4-400A-B4F2-C2F82E4C49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2" name="Rounded Rectangle 881">
                  <a:extLst>
                    <a:ext uri="{FF2B5EF4-FFF2-40B4-BE49-F238E27FC236}">
                      <a16:creationId xmlns:a16="http://schemas.microsoft.com/office/drawing/2014/main" id="{D33BADE7-0946-480F-9AA5-33F3AD280E2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3" name="Rounded Rectangle 882">
                  <a:extLst>
                    <a:ext uri="{FF2B5EF4-FFF2-40B4-BE49-F238E27FC236}">
                      <a16:creationId xmlns:a16="http://schemas.microsoft.com/office/drawing/2014/main" id="{E5FF8EAB-9572-461B-888E-455BF6F5226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4" name="Rounded Rectangle 883">
                  <a:extLst>
                    <a:ext uri="{FF2B5EF4-FFF2-40B4-BE49-F238E27FC236}">
                      <a16:creationId xmlns:a16="http://schemas.microsoft.com/office/drawing/2014/main" id="{9BECEFD9-BFDD-4C9A-92F2-AF089DB787F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5" name="Rounded Rectangle 884">
                  <a:extLst>
                    <a:ext uri="{FF2B5EF4-FFF2-40B4-BE49-F238E27FC236}">
                      <a16:creationId xmlns:a16="http://schemas.microsoft.com/office/drawing/2014/main" id="{923F7686-DAC7-4FE0-9CB9-C110D61DE16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6" name="Rounded Rectangle 885">
                  <a:extLst>
                    <a:ext uri="{FF2B5EF4-FFF2-40B4-BE49-F238E27FC236}">
                      <a16:creationId xmlns:a16="http://schemas.microsoft.com/office/drawing/2014/main" id="{583FF2B2-C554-4B4B-B2E0-FAD09E2DB9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1" name="Group 7440">
                <a:extLst>
                  <a:ext uri="{FF2B5EF4-FFF2-40B4-BE49-F238E27FC236}">
                    <a16:creationId xmlns:a16="http://schemas.microsoft.com/office/drawing/2014/main" id="{C77943DC-145A-4089-A13A-CD071A93DDAC}"/>
                  </a:ext>
                </a:extLst>
              </p:cNvPr>
              <p:cNvGrpSpPr/>
              <p:nvPr/>
            </p:nvGrpSpPr>
            <p:grpSpPr>
              <a:xfrm flipH="1">
                <a:off x="1122631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05" name="Oval 7504">
                  <a:extLst>
                    <a:ext uri="{FF2B5EF4-FFF2-40B4-BE49-F238E27FC236}">
                      <a16:creationId xmlns:a16="http://schemas.microsoft.com/office/drawing/2014/main" id="{41CE5DE9-D139-48DA-A2F7-B14A15FCA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6" name="Rounded Rectangle 875">
                  <a:extLst>
                    <a:ext uri="{FF2B5EF4-FFF2-40B4-BE49-F238E27FC236}">
                      <a16:creationId xmlns:a16="http://schemas.microsoft.com/office/drawing/2014/main" id="{07DD760D-BD19-47A5-B922-F859FFE4376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7" name="Rounded Rectangle 876">
                  <a:extLst>
                    <a:ext uri="{FF2B5EF4-FFF2-40B4-BE49-F238E27FC236}">
                      <a16:creationId xmlns:a16="http://schemas.microsoft.com/office/drawing/2014/main" id="{81341010-A952-4534-9F57-7740160BE04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8" name="Rounded Rectangle 877">
                  <a:extLst>
                    <a:ext uri="{FF2B5EF4-FFF2-40B4-BE49-F238E27FC236}">
                      <a16:creationId xmlns:a16="http://schemas.microsoft.com/office/drawing/2014/main" id="{7976C8A7-83D7-4D2E-A63C-8B16758CBFF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9" name="Rounded Rectangle 878">
                  <a:extLst>
                    <a:ext uri="{FF2B5EF4-FFF2-40B4-BE49-F238E27FC236}">
                      <a16:creationId xmlns:a16="http://schemas.microsoft.com/office/drawing/2014/main" id="{4A63AC73-96CA-4D5B-B70B-9C32189B712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10" name="Rounded Rectangle 879">
                  <a:extLst>
                    <a:ext uri="{FF2B5EF4-FFF2-40B4-BE49-F238E27FC236}">
                      <a16:creationId xmlns:a16="http://schemas.microsoft.com/office/drawing/2014/main" id="{0C58EB88-8AED-4E36-8227-851C186F020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2" name="Group 7441">
                <a:extLst>
                  <a:ext uri="{FF2B5EF4-FFF2-40B4-BE49-F238E27FC236}">
                    <a16:creationId xmlns:a16="http://schemas.microsoft.com/office/drawing/2014/main" id="{313362C9-61F1-4C6A-A65B-AC95677C69BB}"/>
                  </a:ext>
                </a:extLst>
              </p:cNvPr>
              <p:cNvGrpSpPr/>
              <p:nvPr/>
            </p:nvGrpSpPr>
            <p:grpSpPr>
              <a:xfrm flipH="1">
                <a:off x="115426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99" name="Oval 7498">
                  <a:extLst>
                    <a:ext uri="{FF2B5EF4-FFF2-40B4-BE49-F238E27FC236}">
                      <a16:creationId xmlns:a16="http://schemas.microsoft.com/office/drawing/2014/main" id="{174DC52F-DFF3-4BD7-ADBE-06AB9BC81B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0" name="Rounded Rectangle 845">
                  <a:extLst>
                    <a:ext uri="{FF2B5EF4-FFF2-40B4-BE49-F238E27FC236}">
                      <a16:creationId xmlns:a16="http://schemas.microsoft.com/office/drawing/2014/main" id="{A1B4A12F-8C77-4201-8177-30CFFC2687D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1" name="Rounded Rectangle 846">
                  <a:extLst>
                    <a:ext uri="{FF2B5EF4-FFF2-40B4-BE49-F238E27FC236}">
                      <a16:creationId xmlns:a16="http://schemas.microsoft.com/office/drawing/2014/main" id="{876DE361-9326-4F83-AA1C-8A1B9050E3B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2" name="Rounded Rectangle 847">
                  <a:extLst>
                    <a:ext uri="{FF2B5EF4-FFF2-40B4-BE49-F238E27FC236}">
                      <a16:creationId xmlns:a16="http://schemas.microsoft.com/office/drawing/2014/main" id="{19893E3B-7FF4-4C32-8389-4232F215739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3" name="Rounded Rectangle 848">
                  <a:extLst>
                    <a:ext uri="{FF2B5EF4-FFF2-40B4-BE49-F238E27FC236}">
                      <a16:creationId xmlns:a16="http://schemas.microsoft.com/office/drawing/2014/main" id="{67B05A5A-91CD-4B98-A749-F07650E018B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04" name="Rounded Rectangle 849">
                  <a:extLst>
                    <a:ext uri="{FF2B5EF4-FFF2-40B4-BE49-F238E27FC236}">
                      <a16:creationId xmlns:a16="http://schemas.microsoft.com/office/drawing/2014/main" id="{AF079E3E-7941-4F68-9C8A-01EE244DB89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3" name="Group 7442">
                <a:extLst>
                  <a:ext uri="{FF2B5EF4-FFF2-40B4-BE49-F238E27FC236}">
                    <a16:creationId xmlns:a16="http://schemas.microsoft.com/office/drawing/2014/main" id="{FDF60B4A-B438-4C63-BBD9-B6724B5FA375}"/>
                  </a:ext>
                </a:extLst>
              </p:cNvPr>
              <p:cNvGrpSpPr/>
              <p:nvPr/>
            </p:nvGrpSpPr>
            <p:grpSpPr>
              <a:xfrm flipH="1">
                <a:off x="118590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93" name="Oval 7492">
                  <a:extLst>
                    <a:ext uri="{FF2B5EF4-FFF2-40B4-BE49-F238E27FC236}">
                      <a16:creationId xmlns:a16="http://schemas.microsoft.com/office/drawing/2014/main" id="{D01B81D0-AC31-4BF6-A8D1-A62694322A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4" name="Rounded Rectangle 839">
                  <a:extLst>
                    <a:ext uri="{FF2B5EF4-FFF2-40B4-BE49-F238E27FC236}">
                      <a16:creationId xmlns:a16="http://schemas.microsoft.com/office/drawing/2014/main" id="{6E9BECF9-5CCD-403D-B2B3-782A8D3D60D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5" name="Rounded Rectangle 840">
                  <a:extLst>
                    <a:ext uri="{FF2B5EF4-FFF2-40B4-BE49-F238E27FC236}">
                      <a16:creationId xmlns:a16="http://schemas.microsoft.com/office/drawing/2014/main" id="{7EB77379-59C0-49C3-BB44-37276C55F04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6" name="Rounded Rectangle 841">
                  <a:extLst>
                    <a:ext uri="{FF2B5EF4-FFF2-40B4-BE49-F238E27FC236}">
                      <a16:creationId xmlns:a16="http://schemas.microsoft.com/office/drawing/2014/main" id="{675FE913-659D-4979-8B3C-6ABDA40879B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7" name="Rounded Rectangle 842">
                  <a:extLst>
                    <a:ext uri="{FF2B5EF4-FFF2-40B4-BE49-F238E27FC236}">
                      <a16:creationId xmlns:a16="http://schemas.microsoft.com/office/drawing/2014/main" id="{0DA51442-CF28-4399-BB33-8793F7A142E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8" name="Rounded Rectangle 843">
                  <a:extLst>
                    <a:ext uri="{FF2B5EF4-FFF2-40B4-BE49-F238E27FC236}">
                      <a16:creationId xmlns:a16="http://schemas.microsoft.com/office/drawing/2014/main" id="{608CC221-59E5-4D71-A3A0-85976FB7729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4" name="Group 7443">
                <a:extLst>
                  <a:ext uri="{FF2B5EF4-FFF2-40B4-BE49-F238E27FC236}">
                    <a16:creationId xmlns:a16="http://schemas.microsoft.com/office/drawing/2014/main" id="{D9A75637-CFB0-4739-80B3-D93DF23D1E0A}"/>
                  </a:ext>
                </a:extLst>
              </p:cNvPr>
              <p:cNvGrpSpPr/>
              <p:nvPr/>
            </p:nvGrpSpPr>
            <p:grpSpPr>
              <a:xfrm flipH="1">
                <a:off x="121781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87" name="Oval 7486">
                  <a:extLst>
                    <a:ext uri="{FF2B5EF4-FFF2-40B4-BE49-F238E27FC236}">
                      <a16:creationId xmlns:a16="http://schemas.microsoft.com/office/drawing/2014/main" id="{07FAFAE2-7956-4652-BDD9-737CF1E43C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8" name="Rounded Rectangle 869">
                  <a:extLst>
                    <a:ext uri="{FF2B5EF4-FFF2-40B4-BE49-F238E27FC236}">
                      <a16:creationId xmlns:a16="http://schemas.microsoft.com/office/drawing/2014/main" id="{DCA8374F-3426-47B9-A334-0596DBB97F4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9" name="Rounded Rectangle 870">
                  <a:extLst>
                    <a:ext uri="{FF2B5EF4-FFF2-40B4-BE49-F238E27FC236}">
                      <a16:creationId xmlns:a16="http://schemas.microsoft.com/office/drawing/2014/main" id="{6E4CC784-CDF3-4E37-AA3F-C6A95C8E7FA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0" name="Rounded Rectangle 871">
                  <a:extLst>
                    <a:ext uri="{FF2B5EF4-FFF2-40B4-BE49-F238E27FC236}">
                      <a16:creationId xmlns:a16="http://schemas.microsoft.com/office/drawing/2014/main" id="{A13A30D8-DDA2-42BA-9EC0-509ABCC5E63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1" name="Rounded Rectangle 872">
                  <a:extLst>
                    <a:ext uri="{FF2B5EF4-FFF2-40B4-BE49-F238E27FC236}">
                      <a16:creationId xmlns:a16="http://schemas.microsoft.com/office/drawing/2014/main" id="{BF8D4A3C-6FA5-4595-BC83-C57E433F44E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92" name="Rounded Rectangle 873">
                  <a:extLst>
                    <a:ext uri="{FF2B5EF4-FFF2-40B4-BE49-F238E27FC236}">
                      <a16:creationId xmlns:a16="http://schemas.microsoft.com/office/drawing/2014/main" id="{A979DD87-BB52-45B4-AEEC-912359EA2C7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5" name="Group 7444">
                <a:extLst>
                  <a:ext uri="{FF2B5EF4-FFF2-40B4-BE49-F238E27FC236}">
                    <a16:creationId xmlns:a16="http://schemas.microsoft.com/office/drawing/2014/main" id="{905D53E4-C992-484F-960B-101358225181}"/>
                  </a:ext>
                </a:extLst>
              </p:cNvPr>
              <p:cNvGrpSpPr/>
              <p:nvPr/>
            </p:nvGrpSpPr>
            <p:grpSpPr>
              <a:xfrm flipH="1">
                <a:off x="1378753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81" name="Oval 7480">
                  <a:extLst>
                    <a:ext uri="{FF2B5EF4-FFF2-40B4-BE49-F238E27FC236}">
                      <a16:creationId xmlns:a16="http://schemas.microsoft.com/office/drawing/2014/main" id="{994EC266-A896-4640-BD04-5B90885279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2" name="Rounded Rectangle 893">
                  <a:extLst>
                    <a:ext uri="{FF2B5EF4-FFF2-40B4-BE49-F238E27FC236}">
                      <a16:creationId xmlns:a16="http://schemas.microsoft.com/office/drawing/2014/main" id="{42DAEEFE-2E48-4C76-86C6-C03172E8054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3" name="Rounded Rectangle 894">
                  <a:extLst>
                    <a:ext uri="{FF2B5EF4-FFF2-40B4-BE49-F238E27FC236}">
                      <a16:creationId xmlns:a16="http://schemas.microsoft.com/office/drawing/2014/main" id="{F604D104-C72F-431D-9844-D30BDC70A69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4" name="Rounded Rectangle 895">
                  <a:extLst>
                    <a:ext uri="{FF2B5EF4-FFF2-40B4-BE49-F238E27FC236}">
                      <a16:creationId xmlns:a16="http://schemas.microsoft.com/office/drawing/2014/main" id="{6BBFA606-95D0-4712-9FCC-63A1E049416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5" name="Rounded Rectangle 896">
                  <a:extLst>
                    <a:ext uri="{FF2B5EF4-FFF2-40B4-BE49-F238E27FC236}">
                      <a16:creationId xmlns:a16="http://schemas.microsoft.com/office/drawing/2014/main" id="{C0AAE264-E8E7-4EB5-A11E-CEAA23347EB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6" name="Rounded Rectangle 897">
                  <a:extLst>
                    <a:ext uri="{FF2B5EF4-FFF2-40B4-BE49-F238E27FC236}">
                      <a16:creationId xmlns:a16="http://schemas.microsoft.com/office/drawing/2014/main" id="{8921DF25-EA89-437D-A4D9-B81B5E1EE11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6" name="Group 7445">
                <a:extLst>
                  <a:ext uri="{FF2B5EF4-FFF2-40B4-BE49-F238E27FC236}">
                    <a16:creationId xmlns:a16="http://schemas.microsoft.com/office/drawing/2014/main" id="{F903B1F8-255B-41D6-9292-384E0A1DA177}"/>
                  </a:ext>
                </a:extLst>
              </p:cNvPr>
              <p:cNvGrpSpPr/>
              <p:nvPr/>
            </p:nvGrpSpPr>
            <p:grpSpPr>
              <a:xfrm flipH="1">
                <a:off x="1410390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75" name="Oval 7474">
                  <a:extLst>
                    <a:ext uri="{FF2B5EF4-FFF2-40B4-BE49-F238E27FC236}">
                      <a16:creationId xmlns:a16="http://schemas.microsoft.com/office/drawing/2014/main" id="{D9928A9A-3748-4DBC-9D03-DF838D82D0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6" name="Rounded Rectangle 887">
                  <a:extLst>
                    <a:ext uri="{FF2B5EF4-FFF2-40B4-BE49-F238E27FC236}">
                      <a16:creationId xmlns:a16="http://schemas.microsoft.com/office/drawing/2014/main" id="{A4975621-BF02-4CF8-B330-852650D160F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7" name="Rounded Rectangle 888">
                  <a:extLst>
                    <a:ext uri="{FF2B5EF4-FFF2-40B4-BE49-F238E27FC236}">
                      <a16:creationId xmlns:a16="http://schemas.microsoft.com/office/drawing/2014/main" id="{F4DAB5CF-6DD5-4BEC-B5F0-BF4F201EF79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8" name="Rounded Rectangle 889">
                  <a:extLst>
                    <a:ext uri="{FF2B5EF4-FFF2-40B4-BE49-F238E27FC236}">
                      <a16:creationId xmlns:a16="http://schemas.microsoft.com/office/drawing/2014/main" id="{5BB1D746-F9F7-4995-A044-FE44874D56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9" name="Rounded Rectangle 890">
                  <a:extLst>
                    <a:ext uri="{FF2B5EF4-FFF2-40B4-BE49-F238E27FC236}">
                      <a16:creationId xmlns:a16="http://schemas.microsoft.com/office/drawing/2014/main" id="{083F97E6-E4D6-4A8C-89A9-6592DA4920B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80" name="Rounded Rectangle 891">
                  <a:extLst>
                    <a:ext uri="{FF2B5EF4-FFF2-40B4-BE49-F238E27FC236}">
                      <a16:creationId xmlns:a16="http://schemas.microsoft.com/office/drawing/2014/main" id="{17D171C3-2E29-49A7-AC78-6B16082C772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7" name="Group 7446">
                <a:extLst>
                  <a:ext uri="{FF2B5EF4-FFF2-40B4-BE49-F238E27FC236}">
                    <a16:creationId xmlns:a16="http://schemas.microsoft.com/office/drawing/2014/main" id="{429E0995-6FF2-464B-87F6-347047F56FBB}"/>
                  </a:ext>
                </a:extLst>
              </p:cNvPr>
              <p:cNvGrpSpPr/>
              <p:nvPr/>
            </p:nvGrpSpPr>
            <p:grpSpPr>
              <a:xfrm flipH="1">
                <a:off x="125220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69" name="Oval 7468">
                  <a:extLst>
                    <a:ext uri="{FF2B5EF4-FFF2-40B4-BE49-F238E27FC236}">
                      <a16:creationId xmlns:a16="http://schemas.microsoft.com/office/drawing/2014/main" id="{0363D2C3-5F14-41C8-981F-48B08BBEFF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0" name="Rounded Rectangle 869">
                  <a:extLst>
                    <a:ext uri="{FF2B5EF4-FFF2-40B4-BE49-F238E27FC236}">
                      <a16:creationId xmlns:a16="http://schemas.microsoft.com/office/drawing/2014/main" id="{51F616B7-1965-42C5-AF3E-E8133DCF4C5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1" name="Rounded Rectangle 870">
                  <a:extLst>
                    <a:ext uri="{FF2B5EF4-FFF2-40B4-BE49-F238E27FC236}">
                      <a16:creationId xmlns:a16="http://schemas.microsoft.com/office/drawing/2014/main" id="{C1DCEEAE-9271-4FE3-9E2D-FE68F04A791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2" name="Rounded Rectangle 871">
                  <a:extLst>
                    <a:ext uri="{FF2B5EF4-FFF2-40B4-BE49-F238E27FC236}">
                      <a16:creationId xmlns:a16="http://schemas.microsoft.com/office/drawing/2014/main" id="{81BD2292-50F2-4AF7-97E6-EAEC5FC4533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3" name="Rounded Rectangle 872">
                  <a:extLst>
                    <a:ext uri="{FF2B5EF4-FFF2-40B4-BE49-F238E27FC236}">
                      <a16:creationId xmlns:a16="http://schemas.microsoft.com/office/drawing/2014/main" id="{A63C7FD5-8E5C-4C46-932F-E6450508010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74" name="Rounded Rectangle 873">
                  <a:extLst>
                    <a:ext uri="{FF2B5EF4-FFF2-40B4-BE49-F238E27FC236}">
                      <a16:creationId xmlns:a16="http://schemas.microsoft.com/office/drawing/2014/main" id="{9AFB5BE2-8545-4139-AC0E-4E556CF122C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8" name="Group 7447">
                <a:extLst>
                  <a:ext uri="{FF2B5EF4-FFF2-40B4-BE49-F238E27FC236}">
                    <a16:creationId xmlns:a16="http://schemas.microsoft.com/office/drawing/2014/main" id="{9E63A877-B18B-4CB8-A45C-107370FC451F}"/>
                  </a:ext>
                </a:extLst>
              </p:cNvPr>
              <p:cNvGrpSpPr/>
              <p:nvPr/>
            </p:nvGrpSpPr>
            <p:grpSpPr>
              <a:xfrm flipH="1">
                <a:off x="1283842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63" name="Oval 7462">
                  <a:extLst>
                    <a:ext uri="{FF2B5EF4-FFF2-40B4-BE49-F238E27FC236}">
                      <a16:creationId xmlns:a16="http://schemas.microsoft.com/office/drawing/2014/main" id="{8200C120-0D0D-4D14-A957-90DC4FAEF4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4" name="Rounded Rectangle 863">
                  <a:extLst>
                    <a:ext uri="{FF2B5EF4-FFF2-40B4-BE49-F238E27FC236}">
                      <a16:creationId xmlns:a16="http://schemas.microsoft.com/office/drawing/2014/main" id="{2722041A-47CA-4723-AEE4-8F8F15E9F5D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5" name="Rounded Rectangle 864">
                  <a:extLst>
                    <a:ext uri="{FF2B5EF4-FFF2-40B4-BE49-F238E27FC236}">
                      <a16:creationId xmlns:a16="http://schemas.microsoft.com/office/drawing/2014/main" id="{EC004264-97CE-4B5B-9C01-B22C85E2AAB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6" name="Rounded Rectangle 865">
                  <a:extLst>
                    <a:ext uri="{FF2B5EF4-FFF2-40B4-BE49-F238E27FC236}">
                      <a16:creationId xmlns:a16="http://schemas.microsoft.com/office/drawing/2014/main" id="{39E1A1F1-7777-4425-BB55-8A7D6D4F17B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7" name="Rounded Rectangle 866">
                  <a:extLst>
                    <a:ext uri="{FF2B5EF4-FFF2-40B4-BE49-F238E27FC236}">
                      <a16:creationId xmlns:a16="http://schemas.microsoft.com/office/drawing/2014/main" id="{B20C79E6-B790-4E57-833E-687A129E59A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8" name="Rounded Rectangle 867">
                  <a:extLst>
                    <a:ext uri="{FF2B5EF4-FFF2-40B4-BE49-F238E27FC236}">
                      <a16:creationId xmlns:a16="http://schemas.microsoft.com/office/drawing/2014/main" id="{6B945D88-D404-46A4-8EFE-D692B9B1E5C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49" name="Group 7448">
                <a:extLst>
                  <a:ext uri="{FF2B5EF4-FFF2-40B4-BE49-F238E27FC236}">
                    <a16:creationId xmlns:a16="http://schemas.microsoft.com/office/drawing/2014/main" id="{8E15B613-9D15-40FD-9768-C9AB050C21EA}"/>
                  </a:ext>
                </a:extLst>
              </p:cNvPr>
              <p:cNvGrpSpPr/>
              <p:nvPr/>
            </p:nvGrpSpPr>
            <p:grpSpPr>
              <a:xfrm flipH="1">
                <a:off x="1315479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57" name="Oval 7456">
                  <a:extLst>
                    <a:ext uri="{FF2B5EF4-FFF2-40B4-BE49-F238E27FC236}">
                      <a16:creationId xmlns:a16="http://schemas.microsoft.com/office/drawing/2014/main" id="{8D91E3F1-786B-4AC6-A613-AD71F26AED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8" name="Rounded Rectangle 857">
                  <a:extLst>
                    <a:ext uri="{FF2B5EF4-FFF2-40B4-BE49-F238E27FC236}">
                      <a16:creationId xmlns:a16="http://schemas.microsoft.com/office/drawing/2014/main" id="{B6A7934C-C401-46F6-BCDA-DB694DD30C2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9" name="Rounded Rectangle 858">
                  <a:extLst>
                    <a:ext uri="{FF2B5EF4-FFF2-40B4-BE49-F238E27FC236}">
                      <a16:creationId xmlns:a16="http://schemas.microsoft.com/office/drawing/2014/main" id="{87233AC8-702D-4287-912D-FEDEC132E93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0" name="Rounded Rectangle 859">
                  <a:extLst>
                    <a:ext uri="{FF2B5EF4-FFF2-40B4-BE49-F238E27FC236}">
                      <a16:creationId xmlns:a16="http://schemas.microsoft.com/office/drawing/2014/main" id="{3EE38E1F-2246-425A-A8AE-7DD05A4112F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1" name="Rounded Rectangle 860">
                  <a:extLst>
                    <a:ext uri="{FF2B5EF4-FFF2-40B4-BE49-F238E27FC236}">
                      <a16:creationId xmlns:a16="http://schemas.microsoft.com/office/drawing/2014/main" id="{DCDF45EA-85AB-4F0D-841A-77FA54D6FE6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62" name="Rounded Rectangle 861">
                  <a:extLst>
                    <a:ext uri="{FF2B5EF4-FFF2-40B4-BE49-F238E27FC236}">
                      <a16:creationId xmlns:a16="http://schemas.microsoft.com/office/drawing/2014/main" id="{6F2A2EB3-AA76-49C0-87D8-DF8E25F6A44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450" name="Group 7449">
                <a:extLst>
                  <a:ext uri="{FF2B5EF4-FFF2-40B4-BE49-F238E27FC236}">
                    <a16:creationId xmlns:a16="http://schemas.microsoft.com/office/drawing/2014/main" id="{3FD66D11-5FF8-40C2-B44C-33B0BA8F2313}"/>
                  </a:ext>
                </a:extLst>
              </p:cNvPr>
              <p:cNvGrpSpPr/>
              <p:nvPr/>
            </p:nvGrpSpPr>
            <p:grpSpPr>
              <a:xfrm flipH="1">
                <a:off x="134711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451" name="Oval 7450">
                  <a:extLst>
                    <a:ext uri="{FF2B5EF4-FFF2-40B4-BE49-F238E27FC236}">
                      <a16:creationId xmlns:a16="http://schemas.microsoft.com/office/drawing/2014/main" id="{A0AE9054-9242-4EA6-9E62-CBB6ED6F84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2" name="Rounded Rectangle 851">
                  <a:extLst>
                    <a:ext uri="{FF2B5EF4-FFF2-40B4-BE49-F238E27FC236}">
                      <a16:creationId xmlns:a16="http://schemas.microsoft.com/office/drawing/2014/main" id="{999F76E8-D717-43CF-AE05-FA10958E058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3" name="Rounded Rectangle 852">
                  <a:extLst>
                    <a:ext uri="{FF2B5EF4-FFF2-40B4-BE49-F238E27FC236}">
                      <a16:creationId xmlns:a16="http://schemas.microsoft.com/office/drawing/2014/main" id="{DD778AF5-79D7-4615-8608-0526E54D0DA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4" name="Rounded Rectangle 853">
                  <a:extLst>
                    <a:ext uri="{FF2B5EF4-FFF2-40B4-BE49-F238E27FC236}">
                      <a16:creationId xmlns:a16="http://schemas.microsoft.com/office/drawing/2014/main" id="{1E65BE11-A22D-43B8-98CE-CB837CAA7A5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5" name="Rounded Rectangle 854">
                  <a:extLst>
                    <a:ext uri="{FF2B5EF4-FFF2-40B4-BE49-F238E27FC236}">
                      <a16:creationId xmlns:a16="http://schemas.microsoft.com/office/drawing/2014/main" id="{B9A04D5C-06A9-4745-911F-CFC87FD85BD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56" name="Rounded Rectangle 855">
                  <a:extLst>
                    <a:ext uri="{FF2B5EF4-FFF2-40B4-BE49-F238E27FC236}">
                      <a16:creationId xmlns:a16="http://schemas.microsoft.com/office/drawing/2014/main" id="{20079DF1-09FF-46C7-B98C-872FE2F1802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7861" name="Isosceles Triangle 7860">
              <a:extLst>
                <a:ext uri="{FF2B5EF4-FFF2-40B4-BE49-F238E27FC236}">
                  <a16:creationId xmlns:a16="http://schemas.microsoft.com/office/drawing/2014/main" id="{D63EEED7-DC6C-4836-99AF-020C2B9D891D}"/>
                </a:ext>
              </a:extLst>
            </p:cNvPr>
            <p:cNvSpPr/>
            <p:nvPr/>
          </p:nvSpPr>
          <p:spPr>
            <a:xfrm rot="5400000">
              <a:off x="6768236" y="1579015"/>
              <a:ext cx="484784" cy="15713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62" name="Rectangle: Rounded Corners 7861">
              <a:extLst>
                <a:ext uri="{FF2B5EF4-FFF2-40B4-BE49-F238E27FC236}">
                  <a16:creationId xmlns:a16="http://schemas.microsoft.com/office/drawing/2014/main" id="{AB6223B2-BEA3-412E-B818-BD7A767038A4}"/>
                </a:ext>
              </a:extLst>
            </p:cNvPr>
            <p:cNvSpPr/>
            <p:nvPr/>
          </p:nvSpPr>
          <p:spPr>
            <a:xfrm>
              <a:off x="7297398" y="1339318"/>
              <a:ext cx="401184" cy="570542"/>
            </a:xfrm>
            <a:prstGeom prst="roundRect">
              <a:avLst/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Nurse triage</a:t>
              </a:r>
            </a:p>
          </p:txBody>
        </p:sp>
        <p:sp>
          <p:nvSpPr>
            <p:cNvPr id="7863" name="TextBox 7862">
              <a:extLst>
                <a:ext uri="{FF2B5EF4-FFF2-40B4-BE49-F238E27FC236}">
                  <a16:creationId xmlns:a16="http://schemas.microsoft.com/office/drawing/2014/main" id="{6B99188C-1CF2-431A-8923-9D6CD96901B2}"/>
                </a:ext>
              </a:extLst>
            </p:cNvPr>
            <p:cNvSpPr txBox="1"/>
            <p:nvPr/>
          </p:nvSpPr>
          <p:spPr>
            <a:xfrm>
              <a:off x="6297506" y="843558"/>
              <a:ext cx="1164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Nurse based triage</a:t>
              </a:r>
            </a:p>
          </p:txBody>
        </p:sp>
        <p:grpSp>
          <p:nvGrpSpPr>
            <p:cNvPr id="8694" name="Group 8693">
              <a:extLst>
                <a:ext uri="{FF2B5EF4-FFF2-40B4-BE49-F238E27FC236}">
                  <a16:creationId xmlns:a16="http://schemas.microsoft.com/office/drawing/2014/main" id="{D7D319FC-97EA-4E48-8752-430CC9BB27AF}"/>
                </a:ext>
              </a:extLst>
            </p:cNvPr>
            <p:cNvGrpSpPr/>
            <p:nvPr/>
          </p:nvGrpSpPr>
          <p:grpSpPr>
            <a:xfrm>
              <a:off x="8099745" y="1401891"/>
              <a:ext cx="448494" cy="438476"/>
              <a:chOff x="2158286" y="1563292"/>
              <a:chExt cx="448494" cy="438476"/>
            </a:xfrm>
          </p:grpSpPr>
          <p:sp>
            <p:nvSpPr>
              <p:cNvPr id="8695" name="Oval 8694">
                <a:extLst>
                  <a:ext uri="{FF2B5EF4-FFF2-40B4-BE49-F238E27FC236}">
                    <a16:creationId xmlns:a16="http://schemas.microsoft.com/office/drawing/2014/main" id="{5CBFF61C-8B75-4848-B9EF-12C605723CFC}"/>
                  </a:ext>
                </a:extLst>
              </p:cNvPr>
              <p:cNvSpPr/>
              <p:nvPr/>
            </p:nvSpPr>
            <p:spPr>
              <a:xfrm>
                <a:off x="2158286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6" name="Oval 8695">
                <a:extLst>
                  <a:ext uri="{FF2B5EF4-FFF2-40B4-BE49-F238E27FC236}">
                    <a16:creationId xmlns:a16="http://schemas.microsoft.com/office/drawing/2014/main" id="{B9C91639-B9B8-48EB-B415-60348771C6F0}"/>
                  </a:ext>
                </a:extLst>
              </p:cNvPr>
              <p:cNvSpPr/>
              <p:nvPr/>
            </p:nvSpPr>
            <p:spPr>
              <a:xfrm>
                <a:off x="2223398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7" name="Oval 8696">
                <a:extLst>
                  <a:ext uri="{FF2B5EF4-FFF2-40B4-BE49-F238E27FC236}">
                    <a16:creationId xmlns:a16="http://schemas.microsoft.com/office/drawing/2014/main" id="{CD0C4C32-0F04-4F9B-973B-56BEFF8595BA}"/>
                  </a:ext>
                </a:extLst>
              </p:cNvPr>
              <p:cNvSpPr/>
              <p:nvPr/>
            </p:nvSpPr>
            <p:spPr>
              <a:xfrm>
                <a:off x="2288504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8" name="Oval 8697">
                <a:extLst>
                  <a:ext uri="{FF2B5EF4-FFF2-40B4-BE49-F238E27FC236}">
                    <a16:creationId xmlns:a16="http://schemas.microsoft.com/office/drawing/2014/main" id="{C12DB9F9-5F41-4ABC-9DE1-C9E8130EFD22}"/>
                  </a:ext>
                </a:extLst>
              </p:cNvPr>
              <p:cNvSpPr/>
              <p:nvPr/>
            </p:nvSpPr>
            <p:spPr>
              <a:xfrm>
                <a:off x="2353613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99" name="Oval 8698">
                <a:extLst>
                  <a:ext uri="{FF2B5EF4-FFF2-40B4-BE49-F238E27FC236}">
                    <a16:creationId xmlns:a16="http://schemas.microsoft.com/office/drawing/2014/main" id="{26B380A8-9A80-43CF-A727-86596CCFF25F}"/>
                  </a:ext>
                </a:extLst>
              </p:cNvPr>
              <p:cNvSpPr/>
              <p:nvPr/>
            </p:nvSpPr>
            <p:spPr>
              <a:xfrm>
                <a:off x="2418725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0" name="Oval 8699">
                <a:extLst>
                  <a:ext uri="{FF2B5EF4-FFF2-40B4-BE49-F238E27FC236}">
                    <a16:creationId xmlns:a16="http://schemas.microsoft.com/office/drawing/2014/main" id="{918C72D2-3335-44F0-99DC-A3EE39657E4D}"/>
                  </a:ext>
                </a:extLst>
              </p:cNvPr>
              <p:cNvSpPr/>
              <p:nvPr/>
            </p:nvSpPr>
            <p:spPr>
              <a:xfrm>
                <a:off x="248383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1" name="Oval 8700">
                <a:extLst>
                  <a:ext uri="{FF2B5EF4-FFF2-40B4-BE49-F238E27FC236}">
                    <a16:creationId xmlns:a16="http://schemas.microsoft.com/office/drawing/2014/main" id="{9509EB14-AD5A-43B7-8682-E5C6737C7C51}"/>
                  </a:ext>
                </a:extLst>
              </p:cNvPr>
              <p:cNvSpPr/>
              <p:nvPr/>
            </p:nvSpPr>
            <p:spPr>
              <a:xfrm>
                <a:off x="254894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2" name="Oval 8701">
                <a:extLst>
                  <a:ext uri="{FF2B5EF4-FFF2-40B4-BE49-F238E27FC236}">
                    <a16:creationId xmlns:a16="http://schemas.microsoft.com/office/drawing/2014/main" id="{CACFE161-D125-4961-A8B8-5DF62EE6AF79}"/>
                  </a:ext>
                </a:extLst>
              </p:cNvPr>
              <p:cNvSpPr/>
              <p:nvPr/>
            </p:nvSpPr>
            <p:spPr>
              <a:xfrm>
                <a:off x="215828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3" name="Oval 8702">
                <a:extLst>
                  <a:ext uri="{FF2B5EF4-FFF2-40B4-BE49-F238E27FC236}">
                    <a16:creationId xmlns:a16="http://schemas.microsoft.com/office/drawing/2014/main" id="{7CE8D2A0-4F21-436B-A8A4-C4EE0EB90CC7}"/>
                  </a:ext>
                </a:extLst>
              </p:cNvPr>
              <p:cNvSpPr/>
              <p:nvPr/>
            </p:nvSpPr>
            <p:spPr>
              <a:xfrm>
                <a:off x="222339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4" name="Oval 8703">
                <a:extLst>
                  <a:ext uri="{FF2B5EF4-FFF2-40B4-BE49-F238E27FC236}">
                    <a16:creationId xmlns:a16="http://schemas.microsoft.com/office/drawing/2014/main" id="{57FEAA74-5136-4646-92A1-85929D58263B}"/>
                  </a:ext>
                </a:extLst>
              </p:cNvPr>
              <p:cNvSpPr/>
              <p:nvPr/>
            </p:nvSpPr>
            <p:spPr>
              <a:xfrm>
                <a:off x="228850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5" name="Oval 8704">
                <a:extLst>
                  <a:ext uri="{FF2B5EF4-FFF2-40B4-BE49-F238E27FC236}">
                    <a16:creationId xmlns:a16="http://schemas.microsoft.com/office/drawing/2014/main" id="{0A3EF718-D7A8-4BC5-88A6-4DF8E3FABE2D}"/>
                  </a:ext>
                </a:extLst>
              </p:cNvPr>
              <p:cNvSpPr/>
              <p:nvPr/>
            </p:nvSpPr>
            <p:spPr>
              <a:xfrm>
                <a:off x="235361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6" name="Oval 8705">
                <a:extLst>
                  <a:ext uri="{FF2B5EF4-FFF2-40B4-BE49-F238E27FC236}">
                    <a16:creationId xmlns:a16="http://schemas.microsoft.com/office/drawing/2014/main" id="{FB6F831E-BE76-4800-AE9A-F49618F3E655}"/>
                  </a:ext>
                </a:extLst>
              </p:cNvPr>
              <p:cNvSpPr/>
              <p:nvPr/>
            </p:nvSpPr>
            <p:spPr>
              <a:xfrm>
                <a:off x="241872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7" name="Oval 8706">
                <a:extLst>
                  <a:ext uri="{FF2B5EF4-FFF2-40B4-BE49-F238E27FC236}">
                    <a16:creationId xmlns:a16="http://schemas.microsoft.com/office/drawing/2014/main" id="{C6C47009-09B6-45A3-B82B-DD1CAF365DB3}"/>
                  </a:ext>
                </a:extLst>
              </p:cNvPr>
              <p:cNvSpPr/>
              <p:nvPr/>
            </p:nvSpPr>
            <p:spPr>
              <a:xfrm>
                <a:off x="248383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8" name="Oval 8707">
                <a:extLst>
                  <a:ext uri="{FF2B5EF4-FFF2-40B4-BE49-F238E27FC236}">
                    <a16:creationId xmlns:a16="http://schemas.microsoft.com/office/drawing/2014/main" id="{9A8107F5-018D-4BC7-B869-2817BF5849F9}"/>
                  </a:ext>
                </a:extLst>
              </p:cNvPr>
              <p:cNvSpPr/>
              <p:nvPr/>
            </p:nvSpPr>
            <p:spPr>
              <a:xfrm>
                <a:off x="254894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09" name="Oval 8708">
                <a:extLst>
                  <a:ext uri="{FF2B5EF4-FFF2-40B4-BE49-F238E27FC236}">
                    <a16:creationId xmlns:a16="http://schemas.microsoft.com/office/drawing/2014/main" id="{720A75A6-6EDF-43DF-8FEF-4DA3B282C95A}"/>
                  </a:ext>
                </a:extLst>
              </p:cNvPr>
              <p:cNvSpPr/>
              <p:nvPr/>
            </p:nvSpPr>
            <p:spPr>
              <a:xfrm>
                <a:off x="215828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0" name="Oval 8709">
                <a:extLst>
                  <a:ext uri="{FF2B5EF4-FFF2-40B4-BE49-F238E27FC236}">
                    <a16:creationId xmlns:a16="http://schemas.microsoft.com/office/drawing/2014/main" id="{385D1B85-77FE-48AC-8880-339F61FA43DD}"/>
                  </a:ext>
                </a:extLst>
              </p:cNvPr>
              <p:cNvSpPr/>
              <p:nvPr/>
            </p:nvSpPr>
            <p:spPr>
              <a:xfrm>
                <a:off x="222339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1" name="Oval 8710">
                <a:extLst>
                  <a:ext uri="{FF2B5EF4-FFF2-40B4-BE49-F238E27FC236}">
                    <a16:creationId xmlns:a16="http://schemas.microsoft.com/office/drawing/2014/main" id="{5183AF1A-41B8-4C02-ADE8-9A7797BC6FD8}"/>
                  </a:ext>
                </a:extLst>
              </p:cNvPr>
              <p:cNvSpPr/>
              <p:nvPr/>
            </p:nvSpPr>
            <p:spPr>
              <a:xfrm>
                <a:off x="228850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2" name="Oval 8711">
                <a:extLst>
                  <a:ext uri="{FF2B5EF4-FFF2-40B4-BE49-F238E27FC236}">
                    <a16:creationId xmlns:a16="http://schemas.microsoft.com/office/drawing/2014/main" id="{31ACEB7C-9318-4B68-934F-D50B4346E20A}"/>
                  </a:ext>
                </a:extLst>
              </p:cNvPr>
              <p:cNvSpPr/>
              <p:nvPr/>
            </p:nvSpPr>
            <p:spPr>
              <a:xfrm>
                <a:off x="235361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3" name="Oval 8712">
                <a:extLst>
                  <a:ext uri="{FF2B5EF4-FFF2-40B4-BE49-F238E27FC236}">
                    <a16:creationId xmlns:a16="http://schemas.microsoft.com/office/drawing/2014/main" id="{080602D5-DFE8-4025-BE21-88AA28E35A34}"/>
                  </a:ext>
                </a:extLst>
              </p:cNvPr>
              <p:cNvSpPr/>
              <p:nvPr/>
            </p:nvSpPr>
            <p:spPr>
              <a:xfrm>
                <a:off x="241872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4" name="Oval 8713">
                <a:extLst>
                  <a:ext uri="{FF2B5EF4-FFF2-40B4-BE49-F238E27FC236}">
                    <a16:creationId xmlns:a16="http://schemas.microsoft.com/office/drawing/2014/main" id="{A299AAF5-78C6-4072-B256-696090A54B55}"/>
                  </a:ext>
                </a:extLst>
              </p:cNvPr>
              <p:cNvSpPr/>
              <p:nvPr/>
            </p:nvSpPr>
            <p:spPr>
              <a:xfrm>
                <a:off x="248383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5" name="Oval 8714">
                <a:extLst>
                  <a:ext uri="{FF2B5EF4-FFF2-40B4-BE49-F238E27FC236}">
                    <a16:creationId xmlns:a16="http://schemas.microsoft.com/office/drawing/2014/main" id="{ABD0F282-A78A-4A20-9D70-641A3A12706A}"/>
                  </a:ext>
                </a:extLst>
              </p:cNvPr>
              <p:cNvSpPr/>
              <p:nvPr/>
            </p:nvSpPr>
            <p:spPr>
              <a:xfrm>
                <a:off x="254894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6" name="Oval 8715">
                <a:extLst>
                  <a:ext uri="{FF2B5EF4-FFF2-40B4-BE49-F238E27FC236}">
                    <a16:creationId xmlns:a16="http://schemas.microsoft.com/office/drawing/2014/main" id="{9986F516-7FDF-45B5-8E8C-965F3C879CC1}"/>
                  </a:ext>
                </a:extLst>
              </p:cNvPr>
              <p:cNvSpPr/>
              <p:nvPr/>
            </p:nvSpPr>
            <p:spPr>
              <a:xfrm>
                <a:off x="215828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7" name="Oval 8716">
                <a:extLst>
                  <a:ext uri="{FF2B5EF4-FFF2-40B4-BE49-F238E27FC236}">
                    <a16:creationId xmlns:a16="http://schemas.microsoft.com/office/drawing/2014/main" id="{10C32D83-149B-4AF9-937C-3EB9ABF9D102}"/>
                  </a:ext>
                </a:extLst>
              </p:cNvPr>
              <p:cNvSpPr/>
              <p:nvPr/>
            </p:nvSpPr>
            <p:spPr>
              <a:xfrm>
                <a:off x="222339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8" name="Oval 8717">
                <a:extLst>
                  <a:ext uri="{FF2B5EF4-FFF2-40B4-BE49-F238E27FC236}">
                    <a16:creationId xmlns:a16="http://schemas.microsoft.com/office/drawing/2014/main" id="{A257D9E7-05CF-4F6F-A2DC-D2A43D9C523F}"/>
                  </a:ext>
                </a:extLst>
              </p:cNvPr>
              <p:cNvSpPr/>
              <p:nvPr/>
            </p:nvSpPr>
            <p:spPr>
              <a:xfrm>
                <a:off x="228850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19" name="Oval 8718">
                <a:extLst>
                  <a:ext uri="{FF2B5EF4-FFF2-40B4-BE49-F238E27FC236}">
                    <a16:creationId xmlns:a16="http://schemas.microsoft.com/office/drawing/2014/main" id="{F8BB995D-B9CF-4EA6-917D-FBF3A4CEE9FA}"/>
                  </a:ext>
                </a:extLst>
              </p:cNvPr>
              <p:cNvSpPr/>
              <p:nvPr/>
            </p:nvSpPr>
            <p:spPr>
              <a:xfrm>
                <a:off x="235361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0" name="Oval 8719">
                <a:extLst>
                  <a:ext uri="{FF2B5EF4-FFF2-40B4-BE49-F238E27FC236}">
                    <a16:creationId xmlns:a16="http://schemas.microsoft.com/office/drawing/2014/main" id="{E057576E-2EE1-4AE7-BA3E-96825DFCAFB4}"/>
                  </a:ext>
                </a:extLst>
              </p:cNvPr>
              <p:cNvSpPr/>
              <p:nvPr/>
            </p:nvSpPr>
            <p:spPr>
              <a:xfrm>
                <a:off x="241872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1" name="Oval 8720">
                <a:extLst>
                  <a:ext uri="{FF2B5EF4-FFF2-40B4-BE49-F238E27FC236}">
                    <a16:creationId xmlns:a16="http://schemas.microsoft.com/office/drawing/2014/main" id="{33702297-DB36-429B-8A99-9D8B82294069}"/>
                  </a:ext>
                </a:extLst>
              </p:cNvPr>
              <p:cNvSpPr/>
              <p:nvPr/>
            </p:nvSpPr>
            <p:spPr>
              <a:xfrm>
                <a:off x="248383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2" name="Oval 8721">
                <a:extLst>
                  <a:ext uri="{FF2B5EF4-FFF2-40B4-BE49-F238E27FC236}">
                    <a16:creationId xmlns:a16="http://schemas.microsoft.com/office/drawing/2014/main" id="{A2F87FA2-5FE4-42AE-BC8F-283FBB0C2901}"/>
                  </a:ext>
                </a:extLst>
              </p:cNvPr>
              <p:cNvSpPr/>
              <p:nvPr/>
            </p:nvSpPr>
            <p:spPr>
              <a:xfrm>
                <a:off x="254894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3" name="Oval 8722">
                <a:extLst>
                  <a:ext uri="{FF2B5EF4-FFF2-40B4-BE49-F238E27FC236}">
                    <a16:creationId xmlns:a16="http://schemas.microsoft.com/office/drawing/2014/main" id="{A85D297C-EA20-4EE8-8E61-463F3465F1E0}"/>
                  </a:ext>
                </a:extLst>
              </p:cNvPr>
              <p:cNvSpPr/>
              <p:nvPr/>
            </p:nvSpPr>
            <p:spPr>
              <a:xfrm>
                <a:off x="215828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4" name="Oval 8723">
                <a:extLst>
                  <a:ext uri="{FF2B5EF4-FFF2-40B4-BE49-F238E27FC236}">
                    <a16:creationId xmlns:a16="http://schemas.microsoft.com/office/drawing/2014/main" id="{6956A914-69F1-4E10-8BEE-99E3A4E7D34B}"/>
                  </a:ext>
                </a:extLst>
              </p:cNvPr>
              <p:cNvSpPr/>
              <p:nvPr/>
            </p:nvSpPr>
            <p:spPr>
              <a:xfrm>
                <a:off x="222339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5" name="Oval 8724">
                <a:extLst>
                  <a:ext uri="{FF2B5EF4-FFF2-40B4-BE49-F238E27FC236}">
                    <a16:creationId xmlns:a16="http://schemas.microsoft.com/office/drawing/2014/main" id="{5263D640-8536-43B1-A02F-85528A441969}"/>
                  </a:ext>
                </a:extLst>
              </p:cNvPr>
              <p:cNvSpPr/>
              <p:nvPr/>
            </p:nvSpPr>
            <p:spPr>
              <a:xfrm>
                <a:off x="228850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6" name="Oval 8725">
                <a:extLst>
                  <a:ext uri="{FF2B5EF4-FFF2-40B4-BE49-F238E27FC236}">
                    <a16:creationId xmlns:a16="http://schemas.microsoft.com/office/drawing/2014/main" id="{06EC97AF-5A26-4370-9639-A8E74268FDF1}"/>
                  </a:ext>
                </a:extLst>
              </p:cNvPr>
              <p:cNvSpPr/>
              <p:nvPr/>
            </p:nvSpPr>
            <p:spPr>
              <a:xfrm>
                <a:off x="235361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7" name="Oval 8726">
                <a:extLst>
                  <a:ext uri="{FF2B5EF4-FFF2-40B4-BE49-F238E27FC236}">
                    <a16:creationId xmlns:a16="http://schemas.microsoft.com/office/drawing/2014/main" id="{5A51252F-0339-4AC6-9E39-DF546D28AB51}"/>
                  </a:ext>
                </a:extLst>
              </p:cNvPr>
              <p:cNvSpPr/>
              <p:nvPr/>
            </p:nvSpPr>
            <p:spPr>
              <a:xfrm>
                <a:off x="241872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8" name="Oval 8727">
                <a:extLst>
                  <a:ext uri="{FF2B5EF4-FFF2-40B4-BE49-F238E27FC236}">
                    <a16:creationId xmlns:a16="http://schemas.microsoft.com/office/drawing/2014/main" id="{A9FF8BA1-FFE7-4DDD-B722-56B42AC9D522}"/>
                  </a:ext>
                </a:extLst>
              </p:cNvPr>
              <p:cNvSpPr/>
              <p:nvPr/>
            </p:nvSpPr>
            <p:spPr>
              <a:xfrm>
                <a:off x="248383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29" name="Oval 8728">
                <a:extLst>
                  <a:ext uri="{FF2B5EF4-FFF2-40B4-BE49-F238E27FC236}">
                    <a16:creationId xmlns:a16="http://schemas.microsoft.com/office/drawing/2014/main" id="{C1760DDC-65CA-4CD3-9E8B-32FB0CE3DD06}"/>
                  </a:ext>
                </a:extLst>
              </p:cNvPr>
              <p:cNvSpPr/>
              <p:nvPr/>
            </p:nvSpPr>
            <p:spPr>
              <a:xfrm>
                <a:off x="254894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0" name="Oval 8729">
                <a:extLst>
                  <a:ext uri="{FF2B5EF4-FFF2-40B4-BE49-F238E27FC236}">
                    <a16:creationId xmlns:a16="http://schemas.microsoft.com/office/drawing/2014/main" id="{2C3F5CB1-1B48-4DF6-9A63-9790F3B57FC6}"/>
                  </a:ext>
                </a:extLst>
              </p:cNvPr>
              <p:cNvSpPr/>
              <p:nvPr/>
            </p:nvSpPr>
            <p:spPr>
              <a:xfrm>
                <a:off x="215828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1" name="Oval 8730">
                <a:extLst>
                  <a:ext uri="{FF2B5EF4-FFF2-40B4-BE49-F238E27FC236}">
                    <a16:creationId xmlns:a16="http://schemas.microsoft.com/office/drawing/2014/main" id="{8282A985-F609-4774-AB4D-7C07E68AE54A}"/>
                  </a:ext>
                </a:extLst>
              </p:cNvPr>
              <p:cNvSpPr/>
              <p:nvPr/>
            </p:nvSpPr>
            <p:spPr>
              <a:xfrm>
                <a:off x="222339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2" name="Oval 8731">
                <a:extLst>
                  <a:ext uri="{FF2B5EF4-FFF2-40B4-BE49-F238E27FC236}">
                    <a16:creationId xmlns:a16="http://schemas.microsoft.com/office/drawing/2014/main" id="{BABBF149-5591-44FA-8438-6B7C21D458F0}"/>
                  </a:ext>
                </a:extLst>
              </p:cNvPr>
              <p:cNvSpPr/>
              <p:nvPr/>
            </p:nvSpPr>
            <p:spPr>
              <a:xfrm>
                <a:off x="228850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3" name="Oval 8732">
                <a:extLst>
                  <a:ext uri="{FF2B5EF4-FFF2-40B4-BE49-F238E27FC236}">
                    <a16:creationId xmlns:a16="http://schemas.microsoft.com/office/drawing/2014/main" id="{E62FD99A-1355-47C9-9A88-4365B028510A}"/>
                  </a:ext>
                </a:extLst>
              </p:cNvPr>
              <p:cNvSpPr/>
              <p:nvPr/>
            </p:nvSpPr>
            <p:spPr>
              <a:xfrm>
                <a:off x="235361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4" name="Oval 8733">
                <a:extLst>
                  <a:ext uri="{FF2B5EF4-FFF2-40B4-BE49-F238E27FC236}">
                    <a16:creationId xmlns:a16="http://schemas.microsoft.com/office/drawing/2014/main" id="{313AA37F-53D9-43F8-B3F1-E8E08A1579C4}"/>
                  </a:ext>
                </a:extLst>
              </p:cNvPr>
              <p:cNvSpPr/>
              <p:nvPr/>
            </p:nvSpPr>
            <p:spPr>
              <a:xfrm>
                <a:off x="241872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5" name="Oval 8734">
                <a:extLst>
                  <a:ext uri="{FF2B5EF4-FFF2-40B4-BE49-F238E27FC236}">
                    <a16:creationId xmlns:a16="http://schemas.microsoft.com/office/drawing/2014/main" id="{970C46E1-0E1E-440E-A520-6B62C28063A5}"/>
                  </a:ext>
                </a:extLst>
              </p:cNvPr>
              <p:cNvSpPr/>
              <p:nvPr/>
            </p:nvSpPr>
            <p:spPr>
              <a:xfrm>
                <a:off x="248383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6" name="Oval 8735">
                <a:extLst>
                  <a:ext uri="{FF2B5EF4-FFF2-40B4-BE49-F238E27FC236}">
                    <a16:creationId xmlns:a16="http://schemas.microsoft.com/office/drawing/2014/main" id="{E3977A2A-C0D1-446F-9928-6A53A7404F9A}"/>
                  </a:ext>
                </a:extLst>
              </p:cNvPr>
              <p:cNvSpPr/>
              <p:nvPr/>
            </p:nvSpPr>
            <p:spPr>
              <a:xfrm>
                <a:off x="254894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7" name="Oval 8736">
                <a:extLst>
                  <a:ext uri="{FF2B5EF4-FFF2-40B4-BE49-F238E27FC236}">
                    <a16:creationId xmlns:a16="http://schemas.microsoft.com/office/drawing/2014/main" id="{D7CED9F2-BEA1-4073-A4D5-4E8C3350183C}"/>
                  </a:ext>
                </a:extLst>
              </p:cNvPr>
              <p:cNvSpPr/>
              <p:nvPr/>
            </p:nvSpPr>
            <p:spPr>
              <a:xfrm>
                <a:off x="215828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8" name="Oval 8737">
                <a:extLst>
                  <a:ext uri="{FF2B5EF4-FFF2-40B4-BE49-F238E27FC236}">
                    <a16:creationId xmlns:a16="http://schemas.microsoft.com/office/drawing/2014/main" id="{255C6B3F-A510-454F-8F52-FCC1FA35989E}"/>
                  </a:ext>
                </a:extLst>
              </p:cNvPr>
              <p:cNvSpPr/>
              <p:nvPr/>
            </p:nvSpPr>
            <p:spPr>
              <a:xfrm>
                <a:off x="222339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39" name="Oval 8738">
                <a:extLst>
                  <a:ext uri="{FF2B5EF4-FFF2-40B4-BE49-F238E27FC236}">
                    <a16:creationId xmlns:a16="http://schemas.microsoft.com/office/drawing/2014/main" id="{A41F42A9-5432-443A-9B00-859DAAC815D1}"/>
                  </a:ext>
                </a:extLst>
              </p:cNvPr>
              <p:cNvSpPr/>
              <p:nvPr/>
            </p:nvSpPr>
            <p:spPr>
              <a:xfrm>
                <a:off x="228850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40" name="Oval 8739">
                <a:extLst>
                  <a:ext uri="{FF2B5EF4-FFF2-40B4-BE49-F238E27FC236}">
                    <a16:creationId xmlns:a16="http://schemas.microsoft.com/office/drawing/2014/main" id="{021EF09E-D983-445B-9C7D-B93B9C1D9C26}"/>
                  </a:ext>
                </a:extLst>
              </p:cNvPr>
              <p:cNvSpPr/>
              <p:nvPr/>
            </p:nvSpPr>
            <p:spPr>
              <a:xfrm>
                <a:off x="235361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41" name="Oval 8740">
                <a:extLst>
                  <a:ext uri="{FF2B5EF4-FFF2-40B4-BE49-F238E27FC236}">
                    <a16:creationId xmlns:a16="http://schemas.microsoft.com/office/drawing/2014/main" id="{747797EE-B905-4AD0-8EA7-B4047B4FA530}"/>
                  </a:ext>
                </a:extLst>
              </p:cNvPr>
              <p:cNvSpPr/>
              <p:nvPr/>
            </p:nvSpPr>
            <p:spPr>
              <a:xfrm>
                <a:off x="241872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42" name="Oval 8741">
                <a:extLst>
                  <a:ext uri="{FF2B5EF4-FFF2-40B4-BE49-F238E27FC236}">
                    <a16:creationId xmlns:a16="http://schemas.microsoft.com/office/drawing/2014/main" id="{8156A1F9-90F3-4807-ABED-B4B6F8DE715E}"/>
                  </a:ext>
                </a:extLst>
              </p:cNvPr>
              <p:cNvSpPr/>
              <p:nvPr/>
            </p:nvSpPr>
            <p:spPr>
              <a:xfrm>
                <a:off x="248383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43" name="Oval 8742">
                <a:extLst>
                  <a:ext uri="{FF2B5EF4-FFF2-40B4-BE49-F238E27FC236}">
                    <a16:creationId xmlns:a16="http://schemas.microsoft.com/office/drawing/2014/main" id="{7F702CB9-B454-4427-98F2-0CB60308D7F9}"/>
                  </a:ext>
                </a:extLst>
              </p:cNvPr>
              <p:cNvSpPr/>
              <p:nvPr/>
            </p:nvSpPr>
            <p:spPr>
              <a:xfrm>
                <a:off x="254894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269" name="Group 9268">
            <a:extLst>
              <a:ext uri="{FF2B5EF4-FFF2-40B4-BE49-F238E27FC236}">
                <a16:creationId xmlns:a16="http://schemas.microsoft.com/office/drawing/2014/main" id="{BBD6B913-7FEA-441B-9D13-E8787C820C10}"/>
              </a:ext>
            </a:extLst>
          </p:cNvPr>
          <p:cNvGrpSpPr/>
          <p:nvPr/>
        </p:nvGrpSpPr>
        <p:grpSpPr>
          <a:xfrm>
            <a:off x="525153" y="3003799"/>
            <a:ext cx="2137371" cy="1378042"/>
            <a:chOff x="525151" y="3003798"/>
            <a:chExt cx="2137371" cy="1378042"/>
          </a:xfrm>
        </p:grpSpPr>
        <p:cxnSp>
          <p:nvCxnSpPr>
            <p:cNvPr id="5472" name="Straight Arrow Connector 5471">
              <a:extLst>
                <a:ext uri="{FF2B5EF4-FFF2-40B4-BE49-F238E27FC236}">
                  <a16:creationId xmlns:a16="http://schemas.microsoft.com/office/drawing/2014/main" id="{6C871982-37B0-4E77-BFDD-D77951427876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02" y="3721008"/>
              <a:ext cx="288032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3" name="Rectangle: Rounded Corners 5472">
              <a:extLst>
                <a:ext uri="{FF2B5EF4-FFF2-40B4-BE49-F238E27FC236}">
                  <a16:creationId xmlns:a16="http://schemas.microsoft.com/office/drawing/2014/main" id="{A1A6CE79-7DF9-4E2A-A42B-9D225E217431}"/>
                </a:ext>
              </a:extLst>
            </p:cNvPr>
            <p:cNvSpPr/>
            <p:nvPr/>
          </p:nvSpPr>
          <p:spPr>
            <a:xfrm>
              <a:off x="1418066" y="3444513"/>
              <a:ext cx="401184" cy="5705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Reception</a:t>
              </a:r>
            </a:p>
          </p:txBody>
        </p:sp>
        <p:grpSp>
          <p:nvGrpSpPr>
            <p:cNvPr id="5474" name="Group 5473">
              <a:extLst>
                <a:ext uri="{FF2B5EF4-FFF2-40B4-BE49-F238E27FC236}">
                  <a16:creationId xmlns:a16="http://schemas.microsoft.com/office/drawing/2014/main" id="{453A682C-CDA8-453E-A21F-C0BFC0FFAA63}"/>
                </a:ext>
              </a:extLst>
            </p:cNvPr>
            <p:cNvGrpSpPr/>
            <p:nvPr/>
          </p:nvGrpSpPr>
          <p:grpSpPr>
            <a:xfrm>
              <a:off x="610570" y="3434425"/>
              <a:ext cx="449439" cy="651952"/>
              <a:chOff x="1059358" y="1205453"/>
              <a:chExt cx="370023" cy="536752"/>
            </a:xfrm>
          </p:grpSpPr>
          <p:grpSp>
            <p:nvGrpSpPr>
              <p:cNvPr id="5475" name="Group 5474">
                <a:extLst>
                  <a:ext uri="{FF2B5EF4-FFF2-40B4-BE49-F238E27FC236}">
                    <a16:creationId xmlns:a16="http://schemas.microsoft.com/office/drawing/2014/main" id="{EA6CE5D7-DD7C-4C5E-B4F9-65D99B37C72F}"/>
                  </a:ext>
                </a:extLst>
              </p:cNvPr>
              <p:cNvGrpSpPr/>
              <p:nvPr/>
            </p:nvGrpSpPr>
            <p:grpSpPr>
              <a:xfrm flipH="1">
                <a:off x="105935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89" name="Oval 5888">
                  <a:extLst>
                    <a:ext uri="{FF2B5EF4-FFF2-40B4-BE49-F238E27FC236}">
                      <a16:creationId xmlns:a16="http://schemas.microsoft.com/office/drawing/2014/main" id="{16244AC6-1187-4665-8528-0BD872913A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90" name="Rounded Rectangle 887">
                  <a:extLst>
                    <a:ext uri="{FF2B5EF4-FFF2-40B4-BE49-F238E27FC236}">
                      <a16:creationId xmlns:a16="http://schemas.microsoft.com/office/drawing/2014/main" id="{2C3E6798-5A77-451B-941F-6C67BF181D6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91" name="Rounded Rectangle 888">
                  <a:extLst>
                    <a:ext uri="{FF2B5EF4-FFF2-40B4-BE49-F238E27FC236}">
                      <a16:creationId xmlns:a16="http://schemas.microsoft.com/office/drawing/2014/main" id="{C3565C75-C36C-41DA-8A89-B8EC0E9B0F3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92" name="Rounded Rectangle 889">
                  <a:extLst>
                    <a:ext uri="{FF2B5EF4-FFF2-40B4-BE49-F238E27FC236}">
                      <a16:creationId xmlns:a16="http://schemas.microsoft.com/office/drawing/2014/main" id="{771C4317-FB2D-447A-8594-EC0B962AFE9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93" name="Rounded Rectangle 890">
                  <a:extLst>
                    <a:ext uri="{FF2B5EF4-FFF2-40B4-BE49-F238E27FC236}">
                      <a16:creationId xmlns:a16="http://schemas.microsoft.com/office/drawing/2014/main" id="{A85C1E5D-B082-4FD7-9410-6658F129D5A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94" name="Rounded Rectangle 891">
                  <a:extLst>
                    <a:ext uri="{FF2B5EF4-FFF2-40B4-BE49-F238E27FC236}">
                      <a16:creationId xmlns:a16="http://schemas.microsoft.com/office/drawing/2014/main" id="{6AD1B141-7647-4921-B586-CD127B262E4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76" name="Group 5475">
                <a:extLst>
                  <a:ext uri="{FF2B5EF4-FFF2-40B4-BE49-F238E27FC236}">
                    <a16:creationId xmlns:a16="http://schemas.microsoft.com/office/drawing/2014/main" id="{BBAB5CE3-D68C-411E-8DF0-E8C6D087C60C}"/>
                  </a:ext>
                </a:extLst>
              </p:cNvPr>
              <p:cNvGrpSpPr/>
              <p:nvPr/>
            </p:nvGrpSpPr>
            <p:grpSpPr>
              <a:xfrm flipH="1">
                <a:off x="109099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83" name="Oval 5882">
                  <a:extLst>
                    <a:ext uri="{FF2B5EF4-FFF2-40B4-BE49-F238E27FC236}">
                      <a16:creationId xmlns:a16="http://schemas.microsoft.com/office/drawing/2014/main" id="{DBF0D224-6E38-49CC-94DD-9FF707CA24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4" name="Rounded Rectangle 881">
                  <a:extLst>
                    <a:ext uri="{FF2B5EF4-FFF2-40B4-BE49-F238E27FC236}">
                      <a16:creationId xmlns:a16="http://schemas.microsoft.com/office/drawing/2014/main" id="{3A8905E6-C09B-4CFD-90CD-A92B23087DB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5" name="Rounded Rectangle 882">
                  <a:extLst>
                    <a:ext uri="{FF2B5EF4-FFF2-40B4-BE49-F238E27FC236}">
                      <a16:creationId xmlns:a16="http://schemas.microsoft.com/office/drawing/2014/main" id="{CC97F7AE-0401-4BED-A57D-50BB25E358E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6" name="Rounded Rectangle 883">
                  <a:extLst>
                    <a:ext uri="{FF2B5EF4-FFF2-40B4-BE49-F238E27FC236}">
                      <a16:creationId xmlns:a16="http://schemas.microsoft.com/office/drawing/2014/main" id="{046415B1-0624-4ED3-BAA7-4F946697D05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7" name="Rounded Rectangle 884">
                  <a:extLst>
                    <a:ext uri="{FF2B5EF4-FFF2-40B4-BE49-F238E27FC236}">
                      <a16:creationId xmlns:a16="http://schemas.microsoft.com/office/drawing/2014/main" id="{F89D86E0-29AA-4089-BD34-AFD44FC508B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8" name="Rounded Rectangle 885">
                  <a:extLst>
                    <a:ext uri="{FF2B5EF4-FFF2-40B4-BE49-F238E27FC236}">
                      <a16:creationId xmlns:a16="http://schemas.microsoft.com/office/drawing/2014/main" id="{37D8D783-4649-46DF-8232-3DE4638D028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77" name="Group 5476">
                <a:extLst>
                  <a:ext uri="{FF2B5EF4-FFF2-40B4-BE49-F238E27FC236}">
                    <a16:creationId xmlns:a16="http://schemas.microsoft.com/office/drawing/2014/main" id="{F0532DCA-098C-4AFD-805C-A249F7507041}"/>
                  </a:ext>
                </a:extLst>
              </p:cNvPr>
              <p:cNvGrpSpPr/>
              <p:nvPr/>
            </p:nvGrpSpPr>
            <p:grpSpPr>
              <a:xfrm flipH="1">
                <a:off x="1122631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77" name="Oval 5876">
                  <a:extLst>
                    <a:ext uri="{FF2B5EF4-FFF2-40B4-BE49-F238E27FC236}">
                      <a16:creationId xmlns:a16="http://schemas.microsoft.com/office/drawing/2014/main" id="{24BE3123-FD10-4AD1-92D0-F0DA8F123B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8" name="Rounded Rectangle 875">
                  <a:extLst>
                    <a:ext uri="{FF2B5EF4-FFF2-40B4-BE49-F238E27FC236}">
                      <a16:creationId xmlns:a16="http://schemas.microsoft.com/office/drawing/2014/main" id="{D3F9D5E8-5E8E-47A1-9F63-61DE4B8F0A8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9" name="Rounded Rectangle 876">
                  <a:extLst>
                    <a:ext uri="{FF2B5EF4-FFF2-40B4-BE49-F238E27FC236}">
                      <a16:creationId xmlns:a16="http://schemas.microsoft.com/office/drawing/2014/main" id="{1DAA9BF5-BBC7-4EAE-AF4D-47CC5AA64E1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0" name="Rounded Rectangle 877">
                  <a:extLst>
                    <a:ext uri="{FF2B5EF4-FFF2-40B4-BE49-F238E27FC236}">
                      <a16:creationId xmlns:a16="http://schemas.microsoft.com/office/drawing/2014/main" id="{EF0FE57A-32FF-49DE-9156-6035A45E2DA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1" name="Rounded Rectangle 878">
                  <a:extLst>
                    <a:ext uri="{FF2B5EF4-FFF2-40B4-BE49-F238E27FC236}">
                      <a16:creationId xmlns:a16="http://schemas.microsoft.com/office/drawing/2014/main" id="{D703F8D5-C788-4901-A1C7-A78E61B472D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82" name="Rounded Rectangle 879">
                  <a:extLst>
                    <a:ext uri="{FF2B5EF4-FFF2-40B4-BE49-F238E27FC236}">
                      <a16:creationId xmlns:a16="http://schemas.microsoft.com/office/drawing/2014/main" id="{6EC36DE0-984D-4106-A8D2-2AE50E393B2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78" name="Group 5477">
                <a:extLst>
                  <a:ext uri="{FF2B5EF4-FFF2-40B4-BE49-F238E27FC236}">
                    <a16:creationId xmlns:a16="http://schemas.microsoft.com/office/drawing/2014/main" id="{5B2F1C4E-CA79-4A2C-8FC7-B9D6EB83BEC6}"/>
                  </a:ext>
                </a:extLst>
              </p:cNvPr>
              <p:cNvGrpSpPr/>
              <p:nvPr/>
            </p:nvGrpSpPr>
            <p:grpSpPr>
              <a:xfrm flipH="1">
                <a:off x="115426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71" name="Oval 5870">
                  <a:extLst>
                    <a:ext uri="{FF2B5EF4-FFF2-40B4-BE49-F238E27FC236}">
                      <a16:creationId xmlns:a16="http://schemas.microsoft.com/office/drawing/2014/main" id="{392C139F-78C3-4CEF-ABDE-689BD91D6C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2" name="Rounded Rectangle 845">
                  <a:extLst>
                    <a:ext uri="{FF2B5EF4-FFF2-40B4-BE49-F238E27FC236}">
                      <a16:creationId xmlns:a16="http://schemas.microsoft.com/office/drawing/2014/main" id="{D781E603-5913-4DB6-A694-99C608820CA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3" name="Rounded Rectangle 846">
                  <a:extLst>
                    <a:ext uri="{FF2B5EF4-FFF2-40B4-BE49-F238E27FC236}">
                      <a16:creationId xmlns:a16="http://schemas.microsoft.com/office/drawing/2014/main" id="{4CAD6902-48E1-4A26-9842-17801ABA972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4" name="Rounded Rectangle 847">
                  <a:extLst>
                    <a:ext uri="{FF2B5EF4-FFF2-40B4-BE49-F238E27FC236}">
                      <a16:creationId xmlns:a16="http://schemas.microsoft.com/office/drawing/2014/main" id="{180E5181-2EA3-40A6-A36E-8534368C708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5" name="Rounded Rectangle 848">
                  <a:extLst>
                    <a:ext uri="{FF2B5EF4-FFF2-40B4-BE49-F238E27FC236}">
                      <a16:creationId xmlns:a16="http://schemas.microsoft.com/office/drawing/2014/main" id="{FD1EFAC2-055A-41C3-9095-36897601C68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6" name="Rounded Rectangle 849">
                  <a:extLst>
                    <a:ext uri="{FF2B5EF4-FFF2-40B4-BE49-F238E27FC236}">
                      <a16:creationId xmlns:a16="http://schemas.microsoft.com/office/drawing/2014/main" id="{ECBF5AA1-1DEE-4DE8-9B77-5520D1996FC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79" name="Group 5478">
                <a:extLst>
                  <a:ext uri="{FF2B5EF4-FFF2-40B4-BE49-F238E27FC236}">
                    <a16:creationId xmlns:a16="http://schemas.microsoft.com/office/drawing/2014/main" id="{99CE8EFA-4FE0-4206-9328-E0E175C3F0B7}"/>
                  </a:ext>
                </a:extLst>
              </p:cNvPr>
              <p:cNvGrpSpPr/>
              <p:nvPr/>
            </p:nvGrpSpPr>
            <p:grpSpPr>
              <a:xfrm flipH="1">
                <a:off x="118590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65" name="Oval 5864">
                  <a:extLst>
                    <a:ext uri="{FF2B5EF4-FFF2-40B4-BE49-F238E27FC236}">
                      <a16:creationId xmlns:a16="http://schemas.microsoft.com/office/drawing/2014/main" id="{8CE8F692-3F5B-4623-B01C-6E3D2B4433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6" name="Rounded Rectangle 839">
                  <a:extLst>
                    <a:ext uri="{FF2B5EF4-FFF2-40B4-BE49-F238E27FC236}">
                      <a16:creationId xmlns:a16="http://schemas.microsoft.com/office/drawing/2014/main" id="{6AD2F86C-5084-42B6-B4BE-B23EDD3D850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7" name="Rounded Rectangle 840">
                  <a:extLst>
                    <a:ext uri="{FF2B5EF4-FFF2-40B4-BE49-F238E27FC236}">
                      <a16:creationId xmlns:a16="http://schemas.microsoft.com/office/drawing/2014/main" id="{E7906CAD-5BAD-41C4-959A-9BD458B94E7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8" name="Rounded Rectangle 841">
                  <a:extLst>
                    <a:ext uri="{FF2B5EF4-FFF2-40B4-BE49-F238E27FC236}">
                      <a16:creationId xmlns:a16="http://schemas.microsoft.com/office/drawing/2014/main" id="{36D24821-25B3-4DC5-BE5E-9901976CDA1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9" name="Rounded Rectangle 842">
                  <a:extLst>
                    <a:ext uri="{FF2B5EF4-FFF2-40B4-BE49-F238E27FC236}">
                      <a16:creationId xmlns:a16="http://schemas.microsoft.com/office/drawing/2014/main" id="{AD67CA8F-8268-4773-A69D-024CD84F6B5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70" name="Rounded Rectangle 843">
                  <a:extLst>
                    <a:ext uri="{FF2B5EF4-FFF2-40B4-BE49-F238E27FC236}">
                      <a16:creationId xmlns:a16="http://schemas.microsoft.com/office/drawing/2014/main" id="{AB7F118D-C0A3-4959-B565-B58A33388C9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0" name="Group 5479">
                <a:extLst>
                  <a:ext uri="{FF2B5EF4-FFF2-40B4-BE49-F238E27FC236}">
                    <a16:creationId xmlns:a16="http://schemas.microsoft.com/office/drawing/2014/main" id="{FF9C020F-8697-4875-AF4D-C81902DD45AD}"/>
                  </a:ext>
                </a:extLst>
              </p:cNvPr>
              <p:cNvGrpSpPr/>
              <p:nvPr/>
            </p:nvGrpSpPr>
            <p:grpSpPr>
              <a:xfrm flipH="1">
                <a:off x="121781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59" name="Oval 5858">
                  <a:extLst>
                    <a:ext uri="{FF2B5EF4-FFF2-40B4-BE49-F238E27FC236}">
                      <a16:creationId xmlns:a16="http://schemas.microsoft.com/office/drawing/2014/main" id="{608AB231-27DC-4921-80B6-EB0E3B39C9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0" name="Rounded Rectangle 869">
                  <a:extLst>
                    <a:ext uri="{FF2B5EF4-FFF2-40B4-BE49-F238E27FC236}">
                      <a16:creationId xmlns:a16="http://schemas.microsoft.com/office/drawing/2014/main" id="{663782C9-8325-4E7F-999B-8F9C5F82116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1" name="Rounded Rectangle 870">
                  <a:extLst>
                    <a:ext uri="{FF2B5EF4-FFF2-40B4-BE49-F238E27FC236}">
                      <a16:creationId xmlns:a16="http://schemas.microsoft.com/office/drawing/2014/main" id="{7E9CDF54-B883-4E07-ABA1-2775D41C7AB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2" name="Rounded Rectangle 871">
                  <a:extLst>
                    <a:ext uri="{FF2B5EF4-FFF2-40B4-BE49-F238E27FC236}">
                      <a16:creationId xmlns:a16="http://schemas.microsoft.com/office/drawing/2014/main" id="{E8D7CC88-A558-4EA7-9894-CC5ADE671BA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3" name="Rounded Rectangle 872">
                  <a:extLst>
                    <a:ext uri="{FF2B5EF4-FFF2-40B4-BE49-F238E27FC236}">
                      <a16:creationId xmlns:a16="http://schemas.microsoft.com/office/drawing/2014/main" id="{939FA8E9-4AE2-4C25-8B9B-701F1BD08C0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64" name="Rounded Rectangle 873">
                  <a:extLst>
                    <a:ext uri="{FF2B5EF4-FFF2-40B4-BE49-F238E27FC236}">
                      <a16:creationId xmlns:a16="http://schemas.microsoft.com/office/drawing/2014/main" id="{9D50BBF9-8BB9-4877-BF0F-CD7F0005A14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1" name="Group 5480">
                <a:extLst>
                  <a:ext uri="{FF2B5EF4-FFF2-40B4-BE49-F238E27FC236}">
                    <a16:creationId xmlns:a16="http://schemas.microsoft.com/office/drawing/2014/main" id="{8FBF9C38-8821-4AE2-8156-880EC59BAF07}"/>
                  </a:ext>
                </a:extLst>
              </p:cNvPr>
              <p:cNvGrpSpPr/>
              <p:nvPr/>
            </p:nvGrpSpPr>
            <p:grpSpPr>
              <a:xfrm flipH="1">
                <a:off x="1378753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53" name="Oval 5852">
                  <a:extLst>
                    <a:ext uri="{FF2B5EF4-FFF2-40B4-BE49-F238E27FC236}">
                      <a16:creationId xmlns:a16="http://schemas.microsoft.com/office/drawing/2014/main" id="{F8BE9BB8-FFEE-4D09-B31B-2544CFD552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4" name="Rounded Rectangle 893">
                  <a:extLst>
                    <a:ext uri="{FF2B5EF4-FFF2-40B4-BE49-F238E27FC236}">
                      <a16:creationId xmlns:a16="http://schemas.microsoft.com/office/drawing/2014/main" id="{FFFA89F0-204F-405F-B00A-4C4968FE721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5" name="Rounded Rectangle 894">
                  <a:extLst>
                    <a:ext uri="{FF2B5EF4-FFF2-40B4-BE49-F238E27FC236}">
                      <a16:creationId xmlns:a16="http://schemas.microsoft.com/office/drawing/2014/main" id="{88654132-2FF1-43DE-85FD-0C66FB6E6BD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6" name="Rounded Rectangle 895">
                  <a:extLst>
                    <a:ext uri="{FF2B5EF4-FFF2-40B4-BE49-F238E27FC236}">
                      <a16:creationId xmlns:a16="http://schemas.microsoft.com/office/drawing/2014/main" id="{9C43429E-CA78-45EE-A33C-4B44DDE3BAC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7" name="Rounded Rectangle 896">
                  <a:extLst>
                    <a:ext uri="{FF2B5EF4-FFF2-40B4-BE49-F238E27FC236}">
                      <a16:creationId xmlns:a16="http://schemas.microsoft.com/office/drawing/2014/main" id="{E14E004E-261D-4960-90E4-F51ED7A2723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8" name="Rounded Rectangle 897">
                  <a:extLst>
                    <a:ext uri="{FF2B5EF4-FFF2-40B4-BE49-F238E27FC236}">
                      <a16:creationId xmlns:a16="http://schemas.microsoft.com/office/drawing/2014/main" id="{746C571A-4A20-4B96-AD1E-D495F4C9285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2" name="Group 5481">
                <a:extLst>
                  <a:ext uri="{FF2B5EF4-FFF2-40B4-BE49-F238E27FC236}">
                    <a16:creationId xmlns:a16="http://schemas.microsoft.com/office/drawing/2014/main" id="{B1CE6284-E86D-483C-BF94-166FE5A10D37}"/>
                  </a:ext>
                </a:extLst>
              </p:cNvPr>
              <p:cNvGrpSpPr/>
              <p:nvPr/>
            </p:nvGrpSpPr>
            <p:grpSpPr>
              <a:xfrm flipH="1">
                <a:off x="1410390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47" name="Oval 5846">
                  <a:extLst>
                    <a:ext uri="{FF2B5EF4-FFF2-40B4-BE49-F238E27FC236}">
                      <a16:creationId xmlns:a16="http://schemas.microsoft.com/office/drawing/2014/main" id="{15BB18A0-D45F-4245-BC9D-17A01FA51E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8" name="Rounded Rectangle 887">
                  <a:extLst>
                    <a:ext uri="{FF2B5EF4-FFF2-40B4-BE49-F238E27FC236}">
                      <a16:creationId xmlns:a16="http://schemas.microsoft.com/office/drawing/2014/main" id="{B998685D-8E81-47BF-9B0C-11FB4D9F64B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9" name="Rounded Rectangle 888">
                  <a:extLst>
                    <a:ext uri="{FF2B5EF4-FFF2-40B4-BE49-F238E27FC236}">
                      <a16:creationId xmlns:a16="http://schemas.microsoft.com/office/drawing/2014/main" id="{CB305B2A-5472-4ABB-8CF6-B17F918C7D4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0" name="Rounded Rectangle 889">
                  <a:extLst>
                    <a:ext uri="{FF2B5EF4-FFF2-40B4-BE49-F238E27FC236}">
                      <a16:creationId xmlns:a16="http://schemas.microsoft.com/office/drawing/2014/main" id="{2158C037-4562-49CF-8DC0-B39B6E0AC15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1" name="Rounded Rectangle 890">
                  <a:extLst>
                    <a:ext uri="{FF2B5EF4-FFF2-40B4-BE49-F238E27FC236}">
                      <a16:creationId xmlns:a16="http://schemas.microsoft.com/office/drawing/2014/main" id="{8AAD6785-68C2-4ED7-A666-0FE3389FAFD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52" name="Rounded Rectangle 891">
                  <a:extLst>
                    <a:ext uri="{FF2B5EF4-FFF2-40B4-BE49-F238E27FC236}">
                      <a16:creationId xmlns:a16="http://schemas.microsoft.com/office/drawing/2014/main" id="{18C8D2E0-518B-4E1F-A6C0-28506A5FD5A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3" name="Group 5482">
                <a:extLst>
                  <a:ext uri="{FF2B5EF4-FFF2-40B4-BE49-F238E27FC236}">
                    <a16:creationId xmlns:a16="http://schemas.microsoft.com/office/drawing/2014/main" id="{BB649C7A-F52C-43D0-B7D6-01DFC83A76B1}"/>
                  </a:ext>
                </a:extLst>
              </p:cNvPr>
              <p:cNvGrpSpPr/>
              <p:nvPr/>
            </p:nvGrpSpPr>
            <p:grpSpPr>
              <a:xfrm flipH="1">
                <a:off x="125220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41" name="Oval 5840">
                  <a:extLst>
                    <a:ext uri="{FF2B5EF4-FFF2-40B4-BE49-F238E27FC236}">
                      <a16:creationId xmlns:a16="http://schemas.microsoft.com/office/drawing/2014/main" id="{2B923F51-6260-4A6F-B8E5-68E50B381F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2" name="Rounded Rectangle 869">
                  <a:extLst>
                    <a:ext uri="{FF2B5EF4-FFF2-40B4-BE49-F238E27FC236}">
                      <a16:creationId xmlns:a16="http://schemas.microsoft.com/office/drawing/2014/main" id="{167B4AE8-8673-4F85-8053-FA026476B6F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3" name="Rounded Rectangle 870">
                  <a:extLst>
                    <a:ext uri="{FF2B5EF4-FFF2-40B4-BE49-F238E27FC236}">
                      <a16:creationId xmlns:a16="http://schemas.microsoft.com/office/drawing/2014/main" id="{25CA0008-0E2A-483D-B402-131B99D7C80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4" name="Rounded Rectangle 871">
                  <a:extLst>
                    <a:ext uri="{FF2B5EF4-FFF2-40B4-BE49-F238E27FC236}">
                      <a16:creationId xmlns:a16="http://schemas.microsoft.com/office/drawing/2014/main" id="{EF7EE44E-7683-4A00-B15D-64633A7181E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5" name="Rounded Rectangle 872">
                  <a:extLst>
                    <a:ext uri="{FF2B5EF4-FFF2-40B4-BE49-F238E27FC236}">
                      <a16:creationId xmlns:a16="http://schemas.microsoft.com/office/drawing/2014/main" id="{1DC13E5D-62ED-4F3D-A961-41955957764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6" name="Rounded Rectangle 873">
                  <a:extLst>
                    <a:ext uri="{FF2B5EF4-FFF2-40B4-BE49-F238E27FC236}">
                      <a16:creationId xmlns:a16="http://schemas.microsoft.com/office/drawing/2014/main" id="{C837B015-11C0-46D7-9300-9DB078490A1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4" name="Group 5483">
                <a:extLst>
                  <a:ext uri="{FF2B5EF4-FFF2-40B4-BE49-F238E27FC236}">
                    <a16:creationId xmlns:a16="http://schemas.microsoft.com/office/drawing/2014/main" id="{EB0D8743-65BC-43C5-B93A-B62BA547365E}"/>
                  </a:ext>
                </a:extLst>
              </p:cNvPr>
              <p:cNvGrpSpPr/>
              <p:nvPr/>
            </p:nvGrpSpPr>
            <p:grpSpPr>
              <a:xfrm flipH="1">
                <a:off x="1283842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35" name="Oval 5834">
                  <a:extLst>
                    <a:ext uri="{FF2B5EF4-FFF2-40B4-BE49-F238E27FC236}">
                      <a16:creationId xmlns:a16="http://schemas.microsoft.com/office/drawing/2014/main" id="{ABD6863F-0B35-4CDC-B154-E689E798E7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6" name="Rounded Rectangle 863">
                  <a:extLst>
                    <a:ext uri="{FF2B5EF4-FFF2-40B4-BE49-F238E27FC236}">
                      <a16:creationId xmlns:a16="http://schemas.microsoft.com/office/drawing/2014/main" id="{0E39532E-BCA5-41D7-BBCB-7553181771C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7" name="Rounded Rectangle 864">
                  <a:extLst>
                    <a:ext uri="{FF2B5EF4-FFF2-40B4-BE49-F238E27FC236}">
                      <a16:creationId xmlns:a16="http://schemas.microsoft.com/office/drawing/2014/main" id="{6AD787B3-AC0C-4066-BE29-D2B1C8E4B59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8" name="Rounded Rectangle 865">
                  <a:extLst>
                    <a:ext uri="{FF2B5EF4-FFF2-40B4-BE49-F238E27FC236}">
                      <a16:creationId xmlns:a16="http://schemas.microsoft.com/office/drawing/2014/main" id="{3C746560-92A2-4D82-A147-484975E9FEC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9" name="Rounded Rectangle 866">
                  <a:extLst>
                    <a:ext uri="{FF2B5EF4-FFF2-40B4-BE49-F238E27FC236}">
                      <a16:creationId xmlns:a16="http://schemas.microsoft.com/office/drawing/2014/main" id="{9434CFD8-9255-4746-AA5E-0C2B561F941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40" name="Rounded Rectangle 867">
                  <a:extLst>
                    <a:ext uri="{FF2B5EF4-FFF2-40B4-BE49-F238E27FC236}">
                      <a16:creationId xmlns:a16="http://schemas.microsoft.com/office/drawing/2014/main" id="{5B51946E-033B-4814-A873-13AC2E54CCD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5" name="Group 5484">
                <a:extLst>
                  <a:ext uri="{FF2B5EF4-FFF2-40B4-BE49-F238E27FC236}">
                    <a16:creationId xmlns:a16="http://schemas.microsoft.com/office/drawing/2014/main" id="{5F087B95-4DDC-4E68-8C5A-90B8514CF6F5}"/>
                  </a:ext>
                </a:extLst>
              </p:cNvPr>
              <p:cNvGrpSpPr/>
              <p:nvPr/>
            </p:nvGrpSpPr>
            <p:grpSpPr>
              <a:xfrm flipH="1">
                <a:off x="1315479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29" name="Oval 5828">
                  <a:extLst>
                    <a:ext uri="{FF2B5EF4-FFF2-40B4-BE49-F238E27FC236}">
                      <a16:creationId xmlns:a16="http://schemas.microsoft.com/office/drawing/2014/main" id="{E44B366D-EFF2-4910-92BD-310F48923B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0" name="Rounded Rectangle 857">
                  <a:extLst>
                    <a:ext uri="{FF2B5EF4-FFF2-40B4-BE49-F238E27FC236}">
                      <a16:creationId xmlns:a16="http://schemas.microsoft.com/office/drawing/2014/main" id="{877D263D-6C70-4F26-A5E4-5630E4C4032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1" name="Rounded Rectangle 858">
                  <a:extLst>
                    <a:ext uri="{FF2B5EF4-FFF2-40B4-BE49-F238E27FC236}">
                      <a16:creationId xmlns:a16="http://schemas.microsoft.com/office/drawing/2014/main" id="{7BCC56BE-4E41-438C-9385-7643C3ED84A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2" name="Rounded Rectangle 859">
                  <a:extLst>
                    <a:ext uri="{FF2B5EF4-FFF2-40B4-BE49-F238E27FC236}">
                      <a16:creationId xmlns:a16="http://schemas.microsoft.com/office/drawing/2014/main" id="{42E06073-2EFB-4082-8186-029D7775E33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3" name="Rounded Rectangle 860">
                  <a:extLst>
                    <a:ext uri="{FF2B5EF4-FFF2-40B4-BE49-F238E27FC236}">
                      <a16:creationId xmlns:a16="http://schemas.microsoft.com/office/drawing/2014/main" id="{0159774B-337C-4817-B53E-8E0ACF4EB1B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34" name="Rounded Rectangle 861">
                  <a:extLst>
                    <a:ext uri="{FF2B5EF4-FFF2-40B4-BE49-F238E27FC236}">
                      <a16:creationId xmlns:a16="http://schemas.microsoft.com/office/drawing/2014/main" id="{F1F0B2AA-5668-46D0-9399-BBCA86ACA4F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6" name="Group 5485">
                <a:extLst>
                  <a:ext uri="{FF2B5EF4-FFF2-40B4-BE49-F238E27FC236}">
                    <a16:creationId xmlns:a16="http://schemas.microsoft.com/office/drawing/2014/main" id="{76D32217-288F-4C3A-B4CD-A72C53347C94}"/>
                  </a:ext>
                </a:extLst>
              </p:cNvPr>
              <p:cNvGrpSpPr/>
              <p:nvPr/>
            </p:nvGrpSpPr>
            <p:grpSpPr>
              <a:xfrm flipH="1">
                <a:off x="134711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23" name="Oval 5822">
                  <a:extLst>
                    <a:ext uri="{FF2B5EF4-FFF2-40B4-BE49-F238E27FC236}">
                      <a16:creationId xmlns:a16="http://schemas.microsoft.com/office/drawing/2014/main" id="{F2911CE7-524E-49DD-B036-719B0C4044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4" name="Rounded Rectangle 851">
                  <a:extLst>
                    <a:ext uri="{FF2B5EF4-FFF2-40B4-BE49-F238E27FC236}">
                      <a16:creationId xmlns:a16="http://schemas.microsoft.com/office/drawing/2014/main" id="{3D1F6562-4C09-48FF-A2E2-32CE31F82B8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5" name="Rounded Rectangle 852">
                  <a:extLst>
                    <a:ext uri="{FF2B5EF4-FFF2-40B4-BE49-F238E27FC236}">
                      <a16:creationId xmlns:a16="http://schemas.microsoft.com/office/drawing/2014/main" id="{2397C881-8640-4305-A6A2-E62E1C1599A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6" name="Rounded Rectangle 853">
                  <a:extLst>
                    <a:ext uri="{FF2B5EF4-FFF2-40B4-BE49-F238E27FC236}">
                      <a16:creationId xmlns:a16="http://schemas.microsoft.com/office/drawing/2014/main" id="{AC8A18CB-99B3-4F5B-9BD7-5FB3CC3D8D6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7" name="Rounded Rectangle 854">
                  <a:extLst>
                    <a:ext uri="{FF2B5EF4-FFF2-40B4-BE49-F238E27FC236}">
                      <a16:creationId xmlns:a16="http://schemas.microsoft.com/office/drawing/2014/main" id="{84732C8E-9724-4E10-AF0E-C1C9B938EED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8" name="Rounded Rectangle 855">
                  <a:extLst>
                    <a:ext uri="{FF2B5EF4-FFF2-40B4-BE49-F238E27FC236}">
                      <a16:creationId xmlns:a16="http://schemas.microsoft.com/office/drawing/2014/main" id="{6E804E07-3824-4EA5-BF63-EB7FE9C2B52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7" name="Group 5486">
                <a:extLst>
                  <a:ext uri="{FF2B5EF4-FFF2-40B4-BE49-F238E27FC236}">
                    <a16:creationId xmlns:a16="http://schemas.microsoft.com/office/drawing/2014/main" id="{CFE82F32-0C94-47FB-BD8B-9C3EE72ED43F}"/>
                  </a:ext>
                </a:extLst>
              </p:cNvPr>
              <p:cNvGrpSpPr/>
              <p:nvPr/>
            </p:nvGrpSpPr>
            <p:grpSpPr>
              <a:xfrm flipH="1">
                <a:off x="105935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817" name="Oval 5816">
                  <a:extLst>
                    <a:ext uri="{FF2B5EF4-FFF2-40B4-BE49-F238E27FC236}">
                      <a16:creationId xmlns:a16="http://schemas.microsoft.com/office/drawing/2014/main" id="{F48653D2-152E-419C-80CB-1722745A24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8" name="Rounded Rectangle 887">
                  <a:extLst>
                    <a:ext uri="{FF2B5EF4-FFF2-40B4-BE49-F238E27FC236}">
                      <a16:creationId xmlns:a16="http://schemas.microsoft.com/office/drawing/2014/main" id="{286CB7C0-B028-47F0-90DC-C5C6209D18F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9" name="Rounded Rectangle 888">
                  <a:extLst>
                    <a:ext uri="{FF2B5EF4-FFF2-40B4-BE49-F238E27FC236}">
                      <a16:creationId xmlns:a16="http://schemas.microsoft.com/office/drawing/2014/main" id="{89776388-BF3B-41AE-9C2F-B1A85D94EB9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0" name="Rounded Rectangle 889">
                  <a:extLst>
                    <a:ext uri="{FF2B5EF4-FFF2-40B4-BE49-F238E27FC236}">
                      <a16:creationId xmlns:a16="http://schemas.microsoft.com/office/drawing/2014/main" id="{723DFEAF-E1C6-44D4-91DC-72BFFB123E8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1" name="Rounded Rectangle 890">
                  <a:extLst>
                    <a:ext uri="{FF2B5EF4-FFF2-40B4-BE49-F238E27FC236}">
                      <a16:creationId xmlns:a16="http://schemas.microsoft.com/office/drawing/2014/main" id="{ED5028E9-B2B4-4569-923E-235BD50EFEE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22" name="Rounded Rectangle 891">
                  <a:extLst>
                    <a:ext uri="{FF2B5EF4-FFF2-40B4-BE49-F238E27FC236}">
                      <a16:creationId xmlns:a16="http://schemas.microsoft.com/office/drawing/2014/main" id="{CA0B92D2-2DD7-45B0-8894-00131F66891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8" name="Group 5487">
                <a:extLst>
                  <a:ext uri="{FF2B5EF4-FFF2-40B4-BE49-F238E27FC236}">
                    <a16:creationId xmlns:a16="http://schemas.microsoft.com/office/drawing/2014/main" id="{8FB3B78B-DE98-4A1F-9BF9-48A4840BF3A4}"/>
                  </a:ext>
                </a:extLst>
              </p:cNvPr>
              <p:cNvGrpSpPr/>
              <p:nvPr/>
            </p:nvGrpSpPr>
            <p:grpSpPr>
              <a:xfrm flipH="1">
                <a:off x="109099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811" name="Oval 5810">
                  <a:extLst>
                    <a:ext uri="{FF2B5EF4-FFF2-40B4-BE49-F238E27FC236}">
                      <a16:creationId xmlns:a16="http://schemas.microsoft.com/office/drawing/2014/main" id="{0C2CED9B-9441-4B7D-A54B-5FD47AA4A3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2" name="Rounded Rectangle 881">
                  <a:extLst>
                    <a:ext uri="{FF2B5EF4-FFF2-40B4-BE49-F238E27FC236}">
                      <a16:creationId xmlns:a16="http://schemas.microsoft.com/office/drawing/2014/main" id="{D6D526F0-5932-45DC-8961-E6159F56AB2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3" name="Rounded Rectangle 882">
                  <a:extLst>
                    <a:ext uri="{FF2B5EF4-FFF2-40B4-BE49-F238E27FC236}">
                      <a16:creationId xmlns:a16="http://schemas.microsoft.com/office/drawing/2014/main" id="{52EC4C93-1FB2-47FA-94EA-1AB0B8B3CD5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4" name="Rounded Rectangle 883">
                  <a:extLst>
                    <a:ext uri="{FF2B5EF4-FFF2-40B4-BE49-F238E27FC236}">
                      <a16:creationId xmlns:a16="http://schemas.microsoft.com/office/drawing/2014/main" id="{88C4F421-A8D9-47DA-A411-5A97B9973DC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5" name="Rounded Rectangle 884">
                  <a:extLst>
                    <a:ext uri="{FF2B5EF4-FFF2-40B4-BE49-F238E27FC236}">
                      <a16:creationId xmlns:a16="http://schemas.microsoft.com/office/drawing/2014/main" id="{873FB650-AA9F-4BDC-9C78-0C4E02D6ACD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6" name="Rounded Rectangle 885">
                  <a:extLst>
                    <a:ext uri="{FF2B5EF4-FFF2-40B4-BE49-F238E27FC236}">
                      <a16:creationId xmlns:a16="http://schemas.microsoft.com/office/drawing/2014/main" id="{4AE9C50E-EAA6-4F4A-99CB-ECA01B448F3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89" name="Group 5488">
                <a:extLst>
                  <a:ext uri="{FF2B5EF4-FFF2-40B4-BE49-F238E27FC236}">
                    <a16:creationId xmlns:a16="http://schemas.microsoft.com/office/drawing/2014/main" id="{9870A50B-B6E1-44E3-8780-7209806C2154}"/>
                  </a:ext>
                </a:extLst>
              </p:cNvPr>
              <p:cNvGrpSpPr/>
              <p:nvPr/>
            </p:nvGrpSpPr>
            <p:grpSpPr>
              <a:xfrm flipH="1">
                <a:off x="1122631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805" name="Oval 5804">
                  <a:extLst>
                    <a:ext uri="{FF2B5EF4-FFF2-40B4-BE49-F238E27FC236}">
                      <a16:creationId xmlns:a16="http://schemas.microsoft.com/office/drawing/2014/main" id="{573F29BE-DFB3-4017-AEA7-B115F3501C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6" name="Rounded Rectangle 875">
                  <a:extLst>
                    <a:ext uri="{FF2B5EF4-FFF2-40B4-BE49-F238E27FC236}">
                      <a16:creationId xmlns:a16="http://schemas.microsoft.com/office/drawing/2014/main" id="{63A394FC-E6C9-490F-8321-4B9D4DB1C8E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7" name="Rounded Rectangle 876">
                  <a:extLst>
                    <a:ext uri="{FF2B5EF4-FFF2-40B4-BE49-F238E27FC236}">
                      <a16:creationId xmlns:a16="http://schemas.microsoft.com/office/drawing/2014/main" id="{9FC8DB56-FC27-4CD9-A27B-1845CCDEA5D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8" name="Rounded Rectangle 877">
                  <a:extLst>
                    <a:ext uri="{FF2B5EF4-FFF2-40B4-BE49-F238E27FC236}">
                      <a16:creationId xmlns:a16="http://schemas.microsoft.com/office/drawing/2014/main" id="{09A3B68B-4D85-46A6-B053-9BF5E4C9AE7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9" name="Rounded Rectangle 878">
                  <a:extLst>
                    <a:ext uri="{FF2B5EF4-FFF2-40B4-BE49-F238E27FC236}">
                      <a16:creationId xmlns:a16="http://schemas.microsoft.com/office/drawing/2014/main" id="{514BE380-1410-4C38-907F-7BDEE5BBC9F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10" name="Rounded Rectangle 879">
                  <a:extLst>
                    <a:ext uri="{FF2B5EF4-FFF2-40B4-BE49-F238E27FC236}">
                      <a16:creationId xmlns:a16="http://schemas.microsoft.com/office/drawing/2014/main" id="{80E8A84C-9514-4655-828A-DA8A6F8A154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0" name="Group 5489">
                <a:extLst>
                  <a:ext uri="{FF2B5EF4-FFF2-40B4-BE49-F238E27FC236}">
                    <a16:creationId xmlns:a16="http://schemas.microsoft.com/office/drawing/2014/main" id="{F1B11C2B-5BD0-4944-BCB1-B3AB5E996ABA}"/>
                  </a:ext>
                </a:extLst>
              </p:cNvPr>
              <p:cNvGrpSpPr/>
              <p:nvPr/>
            </p:nvGrpSpPr>
            <p:grpSpPr>
              <a:xfrm flipH="1">
                <a:off x="115426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99" name="Oval 5798">
                  <a:extLst>
                    <a:ext uri="{FF2B5EF4-FFF2-40B4-BE49-F238E27FC236}">
                      <a16:creationId xmlns:a16="http://schemas.microsoft.com/office/drawing/2014/main" id="{2928236E-FBA4-4184-B3DF-802A924B27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0" name="Rounded Rectangle 845">
                  <a:extLst>
                    <a:ext uri="{FF2B5EF4-FFF2-40B4-BE49-F238E27FC236}">
                      <a16:creationId xmlns:a16="http://schemas.microsoft.com/office/drawing/2014/main" id="{7935B6C9-3D5E-4624-836D-EDD2890CB3D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1" name="Rounded Rectangle 846">
                  <a:extLst>
                    <a:ext uri="{FF2B5EF4-FFF2-40B4-BE49-F238E27FC236}">
                      <a16:creationId xmlns:a16="http://schemas.microsoft.com/office/drawing/2014/main" id="{9EFFFC9D-E7DE-47F2-8506-180B2EB467F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2" name="Rounded Rectangle 847">
                  <a:extLst>
                    <a:ext uri="{FF2B5EF4-FFF2-40B4-BE49-F238E27FC236}">
                      <a16:creationId xmlns:a16="http://schemas.microsoft.com/office/drawing/2014/main" id="{AFE2D0EE-EF91-4FEE-B280-D8F7CAB43DE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3" name="Rounded Rectangle 848">
                  <a:extLst>
                    <a:ext uri="{FF2B5EF4-FFF2-40B4-BE49-F238E27FC236}">
                      <a16:creationId xmlns:a16="http://schemas.microsoft.com/office/drawing/2014/main" id="{19E88AB7-9D9F-46B7-99E1-2AFCDA5C6AF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04" name="Rounded Rectangle 849">
                  <a:extLst>
                    <a:ext uri="{FF2B5EF4-FFF2-40B4-BE49-F238E27FC236}">
                      <a16:creationId xmlns:a16="http://schemas.microsoft.com/office/drawing/2014/main" id="{D6F5C9E3-C0F1-4771-925C-544E28FE2C9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1" name="Group 5490">
                <a:extLst>
                  <a:ext uri="{FF2B5EF4-FFF2-40B4-BE49-F238E27FC236}">
                    <a16:creationId xmlns:a16="http://schemas.microsoft.com/office/drawing/2014/main" id="{9ECFA2F2-58E0-4C35-9BD3-CD228AF6BC91}"/>
                  </a:ext>
                </a:extLst>
              </p:cNvPr>
              <p:cNvGrpSpPr/>
              <p:nvPr/>
            </p:nvGrpSpPr>
            <p:grpSpPr>
              <a:xfrm flipH="1">
                <a:off x="118590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93" name="Oval 5792">
                  <a:extLst>
                    <a:ext uri="{FF2B5EF4-FFF2-40B4-BE49-F238E27FC236}">
                      <a16:creationId xmlns:a16="http://schemas.microsoft.com/office/drawing/2014/main" id="{9102D43E-919A-4B63-AF56-DE4699EEFF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4" name="Rounded Rectangle 839">
                  <a:extLst>
                    <a:ext uri="{FF2B5EF4-FFF2-40B4-BE49-F238E27FC236}">
                      <a16:creationId xmlns:a16="http://schemas.microsoft.com/office/drawing/2014/main" id="{511F4722-135D-42CE-863E-7DE4FAAC838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5" name="Rounded Rectangle 840">
                  <a:extLst>
                    <a:ext uri="{FF2B5EF4-FFF2-40B4-BE49-F238E27FC236}">
                      <a16:creationId xmlns:a16="http://schemas.microsoft.com/office/drawing/2014/main" id="{0262EE03-17AA-4F26-A4A8-281CFA50384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6" name="Rounded Rectangle 841">
                  <a:extLst>
                    <a:ext uri="{FF2B5EF4-FFF2-40B4-BE49-F238E27FC236}">
                      <a16:creationId xmlns:a16="http://schemas.microsoft.com/office/drawing/2014/main" id="{9582D5BC-5803-4AD9-B48E-68A4795C706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7" name="Rounded Rectangle 842">
                  <a:extLst>
                    <a:ext uri="{FF2B5EF4-FFF2-40B4-BE49-F238E27FC236}">
                      <a16:creationId xmlns:a16="http://schemas.microsoft.com/office/drawing/2014/main" id="{47552808-36B7-475B-8B1A-FBB7E3A69FF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8" name="Rounded Rectangle 843">
                  <a:extLst>
                    <a:ext uri="{FF2B5EF4-FFF2-40B4-BE49-F238E27FC236}">
                      <a16:creationId xmlns:a16="http://schemas.microsoft.com/office/drawing/2014/main" id="{2DA800A3-D99C-4EA6-8016-232427E9363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2" name="Group 5491">
                <a:extLst>
                  <a:ext uri="{FF2B5EF4-FFF2-40B4-BE49-F238E27FC236}">
                    <a16:creationId xmlns:a16="http://schemas.microsoft.com/office/drawing/2014/main" id="{EB59C5DD-E232-418E-8915-99B10C918CBB}"/>
                  </a:ext>
                </a:extLst>
              </p:cNvPr>
              <p:cNvGrpSpPr/>
              <p:nvPr/>
            </p:nvGrpSpPr>
            <p:grpSpPr>
              <a:xfrm flipH="1">
                <a:off x="121781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87" name="Oval 5786">
                  <a:extLst>
                    <a:ext uri="{FF2B5EF4-FFF2-40B4-BE49-F238E27FC236}">
                      <a16:creationId xmlns:a16="http://schemas.microsoft.com/office/drawing/2014/main" id="{499455D5-A93A-4216-87A5-0B2326D3F4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8" name="Rounded Rectangle 869">
                  <a:extLst>
                    <a:ext uri="{FF2B5EF4-FFF2-40B4-BE49-F238E27FC236}">
                      <a16:creationId xmlns:a16="http://schemas.microsoft.com/office/drawing/2014/main" id="{10E24811-E3DF-4C85-BD89-0DEECFA761A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9" name="Rounded Rectangle 870">
                  <a:extLst>
                    <a:ext uri="{FF2B5EF4-FFF2-40B4-BE49-F238E27FC236}">
                      <a16:creationId xmlns:a16="http://schemas.microsoft.com/office/drawing/2014/main" id="{1D8715E0-2139-46A1-83F9-0E2458A4C99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0" name="Rounded Rectangle 871">
                  <a:extLst>
                    <a:ext uri="{FF2B5EF4-FFF2-40B4-BE49-F238E27FC236}">
                      <a16:creationId xmlns:a16="http://schemas.microsoft.com/office/drawing/2014/main" id="{D570633B-59BB-4CE9-978C-0432A391CE2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1" name="Rounded Rectangle 872">
                  <a:extLst>
                    <a:ext uri="{FF2B5EF4-FFF2-40B4-BE49-F238E27FC236}">
                      <a16:creationId xmlns:a16="http://schemas.microsoft.com/office/drawing/2014/main" id="{1FB90604-5082-46A9-BAD4-CAC509352FA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92" name="Rounded Rectangle 873">
                  <a:extLst>
                    <a:ext uri="{FF2B5EF4-FFF2-40B4-BE49-F238E27FC236}">
                      <a16:creationId xmlns:a16="http://schemas.microsoft.com/office/drawing/2014/main" id="{F0E6EAFA-D2A2-4A71-8E8F-0DFE9990566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3" name="Group 5492">
                <a:extLst>
                  <a:ext uri="{FF2B5EF4-FFF2-40B4-BE49-F238E27FC236}">
                    <a16:creationId xmlns:a16="http://schemas.microsoft.com/office/drawing/2014/main" id="{DC72ABA2-A223-4A6B-987A-C756E8540F2B}"/>
                  </a:ext>
                </a:extLst>
              </p:cNvPr>
              <p:cNvGrpSpPr/>
              <p:nvPr/>
            </p:nvGrpSpPr>
            <p:grpSpPr>
              <a:xfrm flipH="1">
                <a:off x="1378753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81" name="Oval 5780">
                  <a:extLst>
                    <a:ext uri="{FF2B5EF4-FFF2-40B4-BE49-F238E27FC236}">
                      <a16:creationId xmlns:a16="http://schemas.microsoft.com/office/drawing/2014/main" id="{F3895A32-E473-441B-8040-7DD504D185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2" name="Rounded Rectangle 893">
                  <a:extLst>
                    <a:ext uri="{FF2B5EF4-FFF2-40B4-BE49-F238E27FC236}">
                      <a16:creationId xmlns:a16="http://schemas.microsoft.com/office/drawing/2014/main" id="{59C18CB6-1B84-42D7-8A2A-B4C05E24C95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3" name="Rounded Rectangle 894">
                  <a:extLst>
                    <a:ext uri="{FF2B5EF4-FFF2-40B4-BE49-F238E27FC236}">
                      <a16:creationId xmlns:a16="http://schemas.microsoft.com/office/drawing/2014/main" id="{81B3EEC4-2B80-494C-8C2A-8C2FF48719F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4" name="Rounded Rectangle 895">
                  <a:extLst>
                    <a:ext uri="{FF2B5EF4-FFF2-40B4-BE49-F238E27FC236}">
                      <a16:creationId xmlns:a16="http://schemas.microsoft.com/office/drawing/2014/main" id="{9DB0CB53-5E3C-4B74-BFB4-F0885430A2A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5" name="Rounded Rectangle 896">
                  <a:extLst>
                    <a:ext uri="{FF2B5EF4-FFF2-40B4-BE49-F238E27FC236}">
                      <a16:creationId xmlns:a16="http://schemas.microsoft.com/office/drawing/2014/main" id="{28A3E36C-8FD7-4537-8791-10D826ED258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6" name="Rounded Rectangle 897">
                  <a:extLst>
                    <a:ext uri="{FF2B5EF4-FFF2-40B4-BE49-F238E27FC236}">
                      <a16:creationId xmlns:a16="http://schemas.microsoft.com/office/drawing/2014/main" id="{72777CAD-6CB3-4EF0-9EAF-3FC70F42095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4" name="Group 5493">
                <a:extLst>
                  <a:ext uri="{FF2B5EF4-FFF2-40B4-BE49-F238E27FC236}">
                    <a16:creationId xmlns:a16="http://schemas.microsoft.com/office/drawing/2014/main" id="{FD48CC96-B236-4370-923E-D601FE7A9AE7}"/>
                  </a:ext>
                </a:extLst>
              </p:cNvPr>
              <p:cNvGrpSpPr/>
              <p:nvPr/>
            </p:nvGrpSpPr>
            <p:grpSpPr>
              <a:xfrm flipH="1">
                <a:off x="1410390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75" name="Oval 5774">
                  <a:extLst>
                    <a:ext uri="{FF2B5EF4-FFF2-40B4-BE49-F238E27FC236}">
                      <a16:creationId xmlns:a16="http://schemas.microsoft.com/office/drawing/2014/main" id="{30F0052C-4660-4338-860C-6AF248D8A8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6" name="Rounded Rectangle 887">
                  <a:extLst>
                    <a:ext uri="{FF2B5EF4-FFF2-40B4-BE49-F238E27FC236}">
                      <a16:creationId xmlns:a16="http://schemas.microsoft.com/office/drawing/2014/main" id="{697C55A9-B029-4AA6-962D-EDECC41ACB1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7" name="Rounded Rectangle 888">
                  <a:extLst>
                    <a:ext uri="{FF2B5EF4-FFF2-40B4-BE49-F238E27FC236}">
                      <a16:creationId xmlns:a16="http://schemas.microsoft.com/office/drawing/2014/main" id="{8B3856B5-0902-4F8A-B41F-7728EAB99B6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8" name="Rounded Rectangle 889">
                  <a:extLst>
                    <a:ext uri="{FF2B5EF4-FFF2-40B4-BE49-F238E27FC236}">
                      <a16:creationId xmlns:a16="http://schemas.microsoft.com/office/drawing/2014/main" id="{44964911-4429-49DC-8460-54FAB461CC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9" name="Rounded Rectangle 890">
                  <a:extLst>
                    <a:ext uri="{FF2B5EF4-FFF2-40B4-BE49-F238E27FC236}">
                      <a16:creationId xmlns:a16="http://schemas.microsoft.com/office/drawing/2014/main" id="{4AF1363E-C557-4FEE-932B-F10C4B20C93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80" name="Rounded Rectangle 891">
                  <a:extLst>
                    <a:ext uri="{FF2B5EF4-FFF2-40B4-BE49-F238E27FC236}">
                      <a16:creationId xmlns:a16="http://schemas.microsoft.com/office/drawing/2014/main" id="{89D82CF8-878C-4120-B9A1-318D6A56E05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5" name="Group 5494">
                <a:extLst>
                  <a:ext uri="{FF2B5EF4-FFF2-40B4-BE49-F238E27FC236}">
                    <a16:creationId xmlns:a16="http://schemas.microsoft.com/office/drawing/2014/main" id="{10630325-08C3-4C5F-B003-B98D9AB45E77}"/>
                  </a:ext>
                </a:extLst>
              </p:cNvPr>
              <p:cNvGrpSpPr/>
              <p:nvPr/>
            </p:nvGrpSpPr>
            <p:grpSpPr>
              <a:xfrm flipH="1">
                <a:off x="125220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69" name="Oval 5768">
                  <a:extLst>
                    <a:ext uri="{FF2B5EF4-FFF2-40B4-BE49-F238E27FC236}">
                      <a16:creationId xmlns:a16="http://schemas.microsoft.com/office/drawing/2014/main" id="{E30FA44C-016F-4AB1-B491-8278A591C6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0" name="Rounded Rectangle 869">
                  <a:extLst>
                    <a:ext uri="{FF2B5EF4-FFF2-40B4-BE49-F238E27FC236}">
                      <a16:creationId xmlns:a16="http://schemas.microsoft.com/office/drawing/2014/main" id="{73C8B299-0B8C-4D69-B2BE-90787F15FB1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1" name="Rounded Rectangle 870">
                  <a:extLst>
                    <a:ext uri="{FF2B5EF4-FFF2-40B4-BE49-F238E27FC236}">
                      <a16:creationId xmlns:a16="http://schemas.microsoft.com/office/drawing/2014/main" id="{A1382FD2-ADF5-4B79-B90C-933FE3A4C69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2" name="Rounded Rectangle 871">
                  <a:extLst>
                    <a:ext uri="{FF2B5EF4-FFF2-40B4-BE49-F238E27FC236}">
                      <a16:creationId xmlns:a16="http://schemas.microsoft.com/office/drawing/2014/main" id="{61F1D11A-44CE-4B99-BECA-759DB150EDA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3" name="Rounded Rectangle 872">
                  <a:extLst>
                    <a:ext uri="{FF2B5EF4-FFF2-40B4-BE49-F238E27FC236}">
                      <a16:creationId xmlns:a16="http://schemas.microsoft.com/office/drawing/2014/main" id="{79C65348-CCA2-4E2A-AC53-D56CF296E5A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74" name="Rounded Rectangle 873">
                  <a:extLst>
                    <a:ext uri="{FF2B5EF4-FFF2-40B4-BE49-F238E27FC236}">
                      <a16:creationId xmlns:a16="http://schemas.microsoft.com/office/drawing/2014/main" id="{C76DB061-615C-4363-A283-5A63B72A355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6" name="Group 5495">
                <a:extLst>
                  <a:ext uri="{FF2B5EF4-FFF2-40B4-BE49-F238E27FC236}">
                    <a16:creationId xmlns:a16="http://schemas.microsoft.com/office/drawing/2014/main" id="{22771163-BCAB-4107-A1D8-546E4B79316D}"/>
                  </a:ext>
                </a:extLst>
              </p:cNvPr>
              <p:cNvGrpSpPr/>
              <p:nvPr/>
            </p:nvGrpSpPr>
            <p:grpSpPr>
              <a:xfrm flipH="1">
                <a:off x="1283842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63" name="Oval 5762">
                  <a:extLst>
                    <a:ext uri="{FF2B5EF4-FFF2-40B4-BE49-F238E27FC236}">
                      <a16:creationId xmlns:a16="http://schemas.microsoft.com/office/drawing/2014/main" id="{46BD261D-933A-4639-B061-470F642094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4" name="Rounded Rectangle 863">
                  <a:extLst>
                    <a:ext uri="{FF2B5EF4-FFF2-40B4-BE49-F238E27FC236}">
                      <a16:creationId xmlns:a16="http://schemas.microsoft.com/office/drawing/2014/main" id="{E268D2FC-4F1E-4A0E-B97D-CA384B3B63D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5" name="Rounded Rectangle 864">
                  <a:extLst>
                    <a:ext uri="{FF2B5EF4-FFF2-40B4-BE49-F238E27FC236}">
                      <a16:creationId xmlns:a16="http://schemas.microsoft.com/office/drawing/2014/main" id="{1D8B3F55-50F6-4E57-ADB6-BB3F9609495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6" name="Rounded Rectangle 865">
                  <a:extLst>
                    <a:ext uri="{FF2B5EF4-FFF2-40B4-BE49-F238E27FC236}">
                      <a16:creationId xmlns:a16="http://schemas.microsoft.com/office/drawing/2014/main" id="{1149101F-0FDC-4CDE-87E0-11B44941395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7" name="Rounded Rectangle 866">
                  <a:extLst>
                    <a:ext uri="{FF2B5EF4-FFF2-40B4-BE49-F238E27FC236}">
                      <a16:creationId xmlns:a16="http://schemas.microsoft.com/office/drawing/2014/main" id="{D7914B37-B1D0-4E32-B854-67B68925D2C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8" name="Rounded Rectangle 867">
                  <a:extLst>
                    <a:ext uri="{FF2B5EF4-FFF2-40B4-BE49-F238E27FC236}">
                      <a16:creationId xmlns:a16="http://schemas.microsoft.com/office/drawing/2014/main" id="{DE30FE25-8CD8-4445-BDBF-A60479D7724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7" name="Group 5496">
                <a:extLst>
                  <a:ext uri="{FF2B5EF4-FFF2-40B4-BE49-F238E27FC236}">
                    <a16:creationId xmlns:a16="http://schemas.microsoft.com/office/drawing/2014/main" id="{53A501AC-CC3E-495B-8953-B9A20494B044}"/>
                  </a:ext>
                </a:extLst>
              </p:cNvPr>
              <p:cNvGrpSpPr/>
              <p:nvPr/>
            </p:nvGrpSpPr>
            <p:grpSpPr>
              <a:xfrm flipH="1">
                <a:off x="1315479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57" name="Oval 5756">
                  <a:extLst>
                    <a:ext uri="{FF2B5EF4-FFF2-40B4-BE49-F238E27FC236}">
                      <a16:creationId xmlns:a16="http://schemas.microsoft.com/office/drawing/2014/main" id="{00D7D118-4328-4357-8F14-9A626D0432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8" name="Rounded Rectangle 857">
                  <a:extLst>
                    <a:ext uri="{FF2B5EF4-FFF2-40B4-BE49-F238E27FC236}">
                      <a16:creationId xmlns:a16="http://schemas.microsoft.com/office/drawing/2014/main" id="{B9F575D7-34E6-4CF9-9041-D931F7AE706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9" name="Rounded Rectangle 858">
                  <a:extLst>
                    <a:ext uri="{FF2B5EF4-FFF2-40B4-BE49-F238E27FC236}">
                      <a16:creationId xmlns:a16="http://schemas.microsoft.com/office/drawing/2014/main" id="{09214592-05E4-473E-96A6-87AD20E1164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0" name="Rounded Rectangle 859">
                  <a:extLst>
                    <a:ext uri="{FF2B5EF4-FFF2-40B4-BE49-F238E27FC236}">
                      <a16:creationId xmlns:a16="http://schemas.microsoft.com/office/drawing/2014/main" id="{EA08E8A2-5C9E-408E-A9F6-9E3015E1D2D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1" name="Rounded Rectangle 860">
                  <a:extLst>
                    <a:ext uri="{FF2B5EF4-FFF2-40B4-BE49-F238E27FC236}">
                      <a16:creationId xmlns:a16="http://schemas.microsoft.com/office/drawing/2014/main" id="{D90044D2-397A-4241-9C79-E365AA9166B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62" name="Rounded Rectangle 861">
                  <a:extLst>
                    <a:ext uri="{FF2B5EF4-FFF2-40B4-BE49-F238E27FC236}">
                      <a16:creationId xmlns:a16="http://schemas.microsoft.com/office/drawing/2014/main" id="{4101FEA4-155C-46BC-898D-C95CDA92404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8" name="Group 5497">
                <a:extLst>
                  <a:ext uri="{FF2B5EF4-FFF2-40B4-BE49-F238E27FC236}">
                    <a16:creationId xmlns:a16="http://schemas.microsoft.com/office/drawing/2014/main" id="{64A06617-826B-46EA-BE66-548EBA69BFE6}"/>
                  </a:ext>
                </a:extLst>
              </p:cNvPr>
              <p:cNvGrpSpPr/>
              <p:nvPr/>
            </p:nvGrpSpPr>
            <p:grpSpPr>
              <a:xfrm flipH="1">
                <a:off x="134711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751" name="Oval 5750">
                  <a:extLst>
                    <a:ext uri="{FF2B5EF4-FFF2-40B4-BE49-F238E27FC236}">
                      <a16:creationId xmlns:a16="http://schemas.microsoft.com/office/drawing/2014/main" id="{5CC726C8-515B-4DFA-90B8-934A492E84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2" name="Rounded Rectangle 851">
                  <a:extLst>
                    <a:ext uri="{FF2B5EF4-FFF2-40B4-BE49-F238E27FC236}">
                      <a16:creationId xmlns:a16="http://schemas.microsoft.com/office/drawing/2014/main" id="{CF2EA841-9176-4CE2-8FE5-E3F5A33B881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3" name="Rounded Rectangle 852">
                  <a:extLst>
                    <a:ext uri="{FF2B5EF4-FFF2-40B4-BE49-F238E27FC236}">
                      <a16:creationId xmlns:a16="http://schemas.microsoft.com/office/drawing/2014/main" id="{AC2E79DA-A40B-43D3-89C0-6905251865D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4" name="Rounded Rectangle 853">
                  <a:extLst>
                    <a:ext uri="{FF2B5EF4-FFF2-40B4-BE49-F238E27FC236}">
                      <a16:creationId xmlns:a16="http://schemas.microsoft.com/office/drawing/2014/main" id="{0455C8BE-214D-4368-AAC7-6595FAF6F77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5" name="Rounded Rectangle 854">
                  <a:extLst>
                    <a:ext uri="{FF2B5EF4-FFF2-40B4-BE49-F238E27FC236}">
                      <a16:creationId xmlns:a16="http://schemas.microsoft.com/office/drawing/2014/main" id="{7121ECC9-078C-48B7-AAFA-63727FFA989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6" name="Rounded Rectangle 855">
                  <a:extLst>
                    <a:ext uri="{FF2B5EF4-FFF2-40B4-BE49-F238E27FC236}">
                      <a16:creationId xmlns:a16="http://schemas.microsoft.com/office/drawing/2014/main" id="{FE40E357-5FAE-4666-84EF-F6AA8EC25C9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99" name="Group 5498">
                <a:extLst>
                  <a:ext uri="{FF2B5EF4-FFF2-40B4-BE49-F238E27FC236}">
                    <a16:creationId xmlns:a16="http://schemas.microsoft.com/office/drawing/2014/main" id="{520A2A4A-98B4-4133-AAD1-D562B0BCA99F}"/>
                  </a:ext>
                </a:extLst>
              </p:cNvPr>
              <p:cNvGrpSpPr/>
              <p:nvPr/>
            </p:nvGrpSpPr>
            <p:grpSpPr>
              <a:xfrm flipH="1">
                <a:off x="105935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45" name="Oval 5744">
                  <a:extLst>
                    <a:ext uri="{FF2B5EF4-FFF2-40B4-BE49-F238E27FC236}">
                      <a16:creationId xmlns:a16="http://schemas.microsoft.com/office/drawing/2014/main" id="{4416BDBA-631F-4800-B20C-40736F3AC4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6" name="Rounded Rectangle 887">
                  <a:extLst>
                    <a:ext uri="{FF2B5EF4-FFF2-40B4-BE49-F238E27FC236}">
                      <a16:creationId xmlns:a16="http://schemas.microsoft.com/office/drawing/2014/main" id="{A56A65E6-F3B6-4771-B713-6154B9C3397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7" name="Rounded Rectangle 888">
                  <a:extLst>
                    <a:ext uri="{FF2B5EF4-FFF2-40B4-BE49-F238E27FC236}">
                      <a16:creationId xmlns:a16="http://schemas.microsoft.com/office/drawing/2014/main" id="{559C901A-4AF5-4841-A31E-EC8B073A2AC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8" name="Rounded Rectangle 889">
                  <a:extLst>
                    <a:ext uri="{FF2B5EF4-FFF2-40B4-BE49-F238E27FC236}">
                      <a16:creationId xmlns:a16="http://schemas.microsoft.com/office/drawing/2014/main" id="{FEED30AE-FF54-4AC0-8ED0-ADF59621801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9" name="Rounded Rectangle 890">
                  <a:extLst>
                    <a:ext uri="{FF2B5EF4-FFF2-40B4-BE49-F238E27FC236}">
                      <a16:creationId xmlns:a16="http://schemas.microsoft.com/office/drawing/2014/main" id="{77E3578D-183E-4FD1-98B3-E99FCD6D9B6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50" name="Rounded Rectangle 891">
                  <a:extLst>
                    <a:ext uri="{FF2B5EF4-FFF2-40B4-BE49-F238E27FC236}">
                      <a16:creationId xmlns:a16="http://schemas.microsoft.com/office/drawing/2014/main" id="{132661EA-AE86-41A2-B6F1-39DA2227B99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0" name="Group 5499">
                <a:extLst>
                  <a:ext uri="{FF2B5EF4-FFF2-40B4-BE49-F238E27FC236}">
                    <a16:creationId xmlns:a16="http://schemas.microsoft.com/office/drawing/2014/main" id="{F21E0F0F-C845-461F-A379-A6DE6B623A6D}"/>
                  </a:ext>
                </a:extLst>
              </p:cNvPr>
              <p:cNvGrpSpPr/>
              <p:nvPr/>
            </p:nvGrpSpPr>
            <p:grpSpPr>
              <a:xfrm flipH="1">
                <a:off x="109099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39" name="Oval 5738">
                  <a:extLst>
                    <a:ext uri="{FF2B5EF4-FFF2-40B4-BE49-F238E27FC236}">
                      <a16:creationId xmlns:a16="http://schemas.microsoft.com/office/drawing/2014/main" id="{894C7C38-BB24-465E-BA3B-59BF38B787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0" name="Rounded Rectangle 881">
                  <a:extLst>
                    <a:ext uri="{FF2B5EF4-FFF2-40B4-BE49-F238E27FC236}">
                      <a16:creationId xmlns:a16="http://schemas.microsoft.com/office/drawing/2014/main" id="{D2E4B428-0B85-461F-A02B-E6B8D650FA8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1" name="Rounded Rectangle 882">
                  <a:extLst>
                    <a:ext uri="{FF2B5EF4-FFF2-40B4-BE49-F238E27FC236}">
                      <a16:creationId xmlns:a16="http://schemas.microsoft.com/office/drawing/2014/main" id="{F7BD238B-A57D-4026-A5FD-CDCA581B689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2" name="Rounded Rectangle 883">
                  <a:extLst>
                    <a:ext uri="{FF2B5EF4-FFF2-40B4-BE49-F238E27FC236}">
                      <a16:creationId xmlns:a16="http://schemas.microsoft.com/office/drawing/2014/main" id="{FCE13399-C83C-444F-A7C0-EDC974114C4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3" name="Rounded Rectangle 884">
                  <a:extLst>
                    <a:ext uri="{FF2B5EF4-FFF2-40B4-BE49-F238E27FC236}">
                      <a16:creationId xmlns:a16="http://schemas.microsoft.com/office/drawing/2014/main" id="{90D08E9E-FC84-4493-BF65-01D294EDDDD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44" name="Rounded Rectangle 885">
                  <a:extLst>
                    <a:ext uri="{FF2B5EF4-FFF2-40B4-BE49-F238E27FC236}">
                      <a16:creationId xmlns:a16="http://schemas.microsoft.com/office/drawing/2014/main" id="{179E0A9D-7EC2-42FB-B1EE-5C1011A7293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1" name="Group 5500">
                <a:extLst>
                  <a:ext uri="{FF2B5EF4-FFF2-40B4-BE49-F238E27FC236}">
                    <a16:creationId xmlns:a16="http://schemas.microsoft.com/office/drawing/2014/main" id="{06BDAA0E-CF62-4686-998A-CA94D25E7DC3}"/>
                  </a:ext>
                </a:extLst>
              </p:cNvPr>
              <p:cNvGrpSpPr/>
              <p:nvPr/>
            </p:nvGrpSpPr>
            <p:grpSpPr>
              <a:xfrm flipH="1">
                <a:off x="1122631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33" name="Oval 5732">
                  <a:extLst>
                    <a:ext uri="{FF2B5EF4-FFF2-40B4-BE49-F238E27FC236}">
                      <a16:creationId xmlns:a16="http://schemas.microsoft.com/office/drawing/2014/main" id="{9B5A3CE1-3D89-4BFB-981D-2074FA1A7B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4" name="Rounded Rectangle 875">
                  <a:extLst>
                    <a:ext uri="{FF2B5EF4-FFF2-40B4-BE49-F238E27FC236}">
                      <a16:creationId xmlns:a16="http://schemas.microsoft.com/office/drawing/2014/main" id="{C416AB7E-F890-4CCB-9463-3832C273712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5" name="Rounded Rectangle 876">
                  <a:extLst>
                    <a:ext uri="{FF2B5EF4-FFF2-40B4-BE49-F238E27FC236}">
                      <a16:creationId xmlns:a16="http://schemas.microsoft.com/office/drawing/2014/main" id="{60D6E3C0-1C68-4FF6-93FD-AA7C80E367C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6" name="Rounded Rectangle 877">
                  <a:extLst>
                    <a:ext uri="{FF2B5EF4-FFF2-40B4-BE49-F238E27FC236}">
                      <a16:creationId xmlns:a16="http://schemas.microsoft.com/office/drawing/2014/main" id="{54D85FAE-BCB1-4A11-8063-482FD9C3591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7" name="Rounded Rectangle 878">
                  <a:extLst>
                    <a:ext uri="{FF2B5EF4-FFF2-40B4-BE49-F238E27FC236}">
                      <a16:creationId xmlns:a16="http://schemas.microsoft.com/office/drawing/2014/main" id="{D1E25239-917C-4382-BAE7-358CC802349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8" name="Rounded Rectangle 879">
                  <a:extLst>
                    <a:ext uri="{FF2B5EF4-FFF2-40B4-BE49-F238E27FC236}">
                      <a16:creationId xmlns:a16="http://schemas.microsoft.com/office/drawing/2014/main" id="{47CFF139-E759-4D68-95E1-7ECE8E2764D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2" name="Group 5501">
                <a:extLst>
                  <a:ext uri="{FF2B5EF4-FFF2-40B4-BE49-F238E27FC236}">
                    <a16:creationId xmlns:a16="http://schemas.microsoft.com/office/drawing/2014/main" id="{31E036C4-DD33-4CF7-8541-F203B63EDCCA}"/>
                  </a:ext>
                </a:extLst>
              </p:cNvPr>
              <p:cNvGrpSpPr/>
              <p:nvPr/>
            </p:nvGrpSpPr>
            <p:grpSpPr>
              <a:xfrm flipH="1">
                <a:off x="115426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27" name="Oval 5726">
                  <a:extLst>
                    <a:ext uri="{FF2B5EF4-FFF2-40B4-BE49-F238E27FC236}">
                      <a16:creationId xmlns:a16="http://schemas.microsoft.com/office/drawing/2014/main" id="{10259D96-E31C-4FA1-8504-55C7867283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8" name="Rounded Rectangle 845">
                  <a:extLst>
                    <a:ext uri="{FF2B5EF4-FFF2-40B4-BE49-F238E27FC236}">
                      <a16:creationId xmlns:a16="http://schemas.microsoft.com/office/drawing/2014/main" id="{B7CD3E7A-654E-445E-B420-8548A5B1E0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9" name="Rounded Rectangle 846">
                  <a:extLst>
                    <a:ext uri="{FF2B5EF4-FFF2-40B4-BE49-F238E27FC236}">
                      <a16:creationId xmlns:a16="http://schemas.microsoft.com/office/drawing/2014/main" id="{76A554A4-699E-4316-8C1A-9EE1716A37D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0" name="Rounded Rectangle 847">
                  <a:extLst>
                    <a:ext uri="{FF2B5EF4-FFF2-40B4-BE49-F238E27FC236}">
                      <a16:creationId xmlns:a16="http://schemas.microsoft.com/office/drawing/2014/main" id="{D1C91F93-A740-4DA5-8999-96B3452C177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1" name="Rounded Rectangle 848">
                  <a:extLst>
                    <a:ext uri="{FF2B5EF4-FFF2-40B4-BE49-F238E27FC236}">
                      <a16:creationId xmlns:a16="http://schemas.microsoft.com/office/drawing/2014/main" id="{B739DFA1-FBCA-40C2-B727-718EFA298A3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32" name="Rounded Rectangle 849">
                  <a:extLst>
                    <a:ext uri="{FF2B5EF4-FFF2-40B4-BE49-F238E27FC236}">
                      <a16:creationId xmlns:a16="http://schemas.microsoft.com/office/drawing/2014/main" id="{A63F68DA-AC8B-4B9B-9C82-7041A4ACCD2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3" name="Group 5502">
                <a:extLst>
                  <a:ext uri="{FF2B5EF4-FFF2-40B4-BE49-F238E27FC236}">
                    <a16:creationId xmlns:a16="http://schemas.microsoft.com/office/drawing/2014/main" id="{7CCB0201-C301-4E9B-8B27-E9D096883F26}"/>
                  </a:ext>
                </a:extLst>
              </p:cNvPr>
              <p:cNvGrpSpPr/>
              <p:nvPr/>
            </p:nvGrpSpPr>
            <p:grpSpPr>
              <a:xfrm flipH="1">
                <a:off x="118590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21" name="Oval 5720">
                  <a:extLst>
                    <a:ext uri="{FF2B5EF4-FFF2-40B4-BE49-F238E27FC236}">
                      <a16:creationId xmlns:a16="http://schemas.microsoft.com/office/drawing/2014/main" id="{4C883E63-9D66-41B5-83DF-F9C219DAB7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2" name="Rounded Rectangle 839">
                  <a:extLst>
                    <a:ext uri="{FF2B5EF4-FFF2-40B4-BE49-F238E27FC236}">
                      <a16:creationId xmlns:a16="http://schemas.microsoft.com/office/drawing/2014/main" id="{64AE6EAC-A36F-4DE6-9097-A0906B1B360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3" name="Rounded Rectangle 840">
                  <a:extLst>
                    <a:ext uri="{FF2B5EF4-FFF2-40B4-BE49-F238E27FC236}">
                      <a16:creationId xmlns:a16="http://schemas.microsoft.com/office/drawing/2014/main" id="{03368C1D-93C4-4633-A655-E063056E376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4" name="Rounded Rectangle 841">
                  <a:extLst>
                    <a:ext uri="{FF2B5EF4-FFF2-40B4-BE49-F238E27FC236}">
                      <a16:creationId xmlns:a16="http://schemas.microsoft.com/office/drawing/2014/main" id="{D02826FA-455C-4B29-AC28-5AD6360E23D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5" name="Rounded Rectangle 842">
                  <a:extLst>
                    <a:ext uri="{FF2B5EF4-FFF2-40B4-BE49-F238E27FC236}">
                      <a16:creationId xmlns:a16="http://schemas.microsoft.com/office/drawing/2014/main" id="{23B64AA4-7000-4E1D-A826-4039CA19D0D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6" name="Rounded Rectangle 843">
                  <a:extLst>
                    <a:ext uri="{FF2B5EF4-FFF2-40B4-BE49-F238E27FC236}">
                      <a16:creationId xmlns:a16="http://schemas.microsoft.com/office/drawing/2014/main" id="{8EC19918-F5D4-48FF-B18F-AE2FED721D2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4" name="Group 5503">
                <a:extLst>
                  <a:ext uri="{FF2B5EF4-FFF2-40B4-BE49-F238E27FC236}">
                    <a16:creationId xmlns:a16="http://schemas.microsoft.com/office/drawing/2014/main" id="{C4D77BD5-64AF-4901-99BE-ECA1D351F086}"/>
                  </a:ext>
                </a:extLst>
              </p:cNvPr>
              <p:cNvGrpSpPr/>
              <p:nvPr/>
            </p:nvGrpSpPr>
            <p:grpSpPr>
              <a:xfrm flipH="1">
                <a:off x="121781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15" name="Oval 5714">
                  <a:extLst>
                    <a:ext uri="{FF2B5EF4-FFF2-40B4-BE49-F238E27FC236}">
                      <a16:creationId xmlns:a16="http://schemas.microsoft.com/office/drawing/2014/main" id="{3DF391DC-B9B7-4FB8-8044-916C764CC9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6" name="Rounded Rectangle 869">
                  <a:extLst>
                    <a:ext uri="{FF2B5EF4-FFF2-40B4-BE49-F238E27FC236}">
                      <a16:creationId xmlns:a16="http://schemas.microsoft.com/office/drawing/2014/main" id="{073C3B20-E7CC-4CF1-8886-6933B9CED0B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7" name="Rounded Rectangle 870">
                  <a:extLst>
                    <a:ext uri="{FF2B5EF4-FFF2-40B4-BE49-F238E27FC236}">
                      <a16:creationId xmlns:a16="http://schemas.microsoft.com/office/drawing/2014/main" id="{AD3C3F32-EA66-434C-B27D-E6C48FC8BA1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8" name="Rounded Rectangle 871">
                  <a:extLst>
                    <a:ext uri="{FF2B5EF4-FFF2-40B4-BE49-F238E27FC236}">
                      <a16:creationId xmlns:a16="http://schemas.microsoft.com/office/drawing/2014/main" id="{E3EC1BC7-9260-49B7-A0B2-C2254A80D2D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9" name="Rounded Rectangle 872">
                  <a:extLst>
                    <a:ext uri="{FF2B5EF4-FFF2-40B4-BE49-F238E27FC236}">
                      <a16:creationId xmlns:a16="http://schemas.microsoft.com/office/drawing/2014/main" id="{54703F42-5688-4A7F-892F-0CF1A495677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20" name="Rounded Rectangle 873">
                  <a:extLst>
                    <a:ext uri="{FF2B5EF4-FFF2-40B4-BE49-F238E27FC236}">
                      <a16:creationId xmlns:a16="http://schemas.microsoft.com/office/drawing/2014/main" id="{BE4C1A15-79FF-40AC-BA72-7622F1E9F75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5" name="Group 5504">
                <a:extLst>
                  <a:ext uri="{FF2B5EF4-FFF2-40B4-BE49-F238E27FC236}">
                    <a16:creationId xmlns:a16="http://schemas.microsoft.com/office/drawing/2014/main" id="{7698DF11-E1A2-4FBF-B2BF-7A3855CAD818}"/>
                  </a:ext>
                </a:extLst>
              </p:cNvPr>
              <p:cNvGrpSpPr/>
              <p:nvPr/>
            </p:nvGrpSpPr>
            <p:grpSpPr>
              <a:xfrm flipH="1">
                <a:off x="1378753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09" name="Oval 5708">
                  <a:extLst>
                    <a:ext uri="{FF2B5EF4-FFF2-40B4-BE49-F238E27FC236}">
                      <a16:creationId xmlns:a16="http://schemas.microsoft.com/office/drawing/2014/main" id="{F0B3277D-F960-4A77-81C4-0E5147179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0" name="Rounded Rectangle 893">
                  <a:extLst>
                    <a:ext uri="{FF2B5EF4-FFF2-40B4-BE49-F238E27FC236}">
                      <a16:creationId xmlns:a16="http://schemas.microsoft.com/office/drawing/2014/main" id="{0E8282E2-D271-44DC-9018-56C4B2AA3CC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1" name="Rounded Rectangle 894">
                  <a:extLst>
                    <a:ext uri="{FF2B5EF4-FFF2-40B4-BE49-F238E27FC236}">
                      <a16:creationId xmlns:a16="http://schemas.microsoft.com/office/drawing/2014/main" id="{D4B17DF2-5121-440A-A6BF-ECBBBADAD65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2" name="Rounded Rectangle 895">
                  <a:extLst>
                    <a:ext uri="{FF2B5EF4-FFF2-40B4-BE49-F238E27FC236}">
                      <a16:creationId xmlns:a16="http://schemas.microsoft.com/office/drawing/2014/main" id="{BA43C1BE-62AF-4BC8-9D08-7BD343341A9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3" name="Rounded Rectangle 896">
                  <a:extLst>
                    <a:ext uri="{FF2B5EF4-FFF2-40B4-BE49-F238E27FC236}">
                      <a16:creationId xmlns:a16="http://schemas.microsoft.com/office/drawing/2014/main" id="{30943FC8-17FB-4CDC-9ED2-B125860C82D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14" name="Rounded Rectangle 897">
                  <a:extLst>
                    <a:ext uri="{FF2B5EF4-FFF2-40B4-BE49-F238E27FC236}">
                      <a16:creationId xmlns:a16="http://schemas.microsoft.com/office/drawing/2014/main" id="{1BB7EC0C-8F21-4CD9-9B14-434B4BDFCCA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6" name="Group 5505">
                <a:extLst>
                  <a:ext uri="{FF2B5EF4-FFF2-40B4-BE49-F238E27FC236}">
                    <a16:creationId xmlns:a16="http://schemas.microsoft.com/office/drawing/2014/main" id="{DAE40839-9475-45C4-AAA0-11611F05B047}"/>
                  </a:ext>
                </a:extLst>
              </p:cNvPr>
              <p:cNvGrpSpPr/>
              <p:nvPr/>
            </p:nvGrpSpPr>
            <p:grpSpPr>
              <a:xfrm flipH="1">
                <a:off x="1410390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703" name="Oval 5702">
                  <a:extLst>
                    <a:ext uri="{FF2B5EF4-FFF2-40B4-BE49-F238E27FC236}">
                      <a16:creationId xmlns:a16="http://schemas.microsoft.com/office/drawing/2014/main" id="{863FD667-C49B-40A4-AEFE-FE97B982B6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4" name="Rounded Rectangle 887">
                  <a:extLst>
                    <a:ext uri="{FF2B5EF4-FFF2-40B4-BE49-F238E27FC236}">
                      <a16:creationId xmlns:a16="http://schemas.microsoft.com/office/drawing/2014/main" id="{932A80A0-D1B2-4F40-AD5C-818CC557314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5" name="Rounded Rectangle 888">
                  <a:extLst>
                    <a:ext uri="{FF2B5EF4-FFF2-40B4-BE49-F238E27FC236}">
                      <a16:creationId xmlns:a16="http://schemas.microsoft.com/office/drawing/2014/main" id="{23214598-B9EE-4409-89ED-3BDC49855F2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6" name="Rounded Rectangle 889">
                  <a:extLst>
                    <a:ext uri="{FF2B5EF4-FFF2-40B4-BE49-F238E27FC236}">
                      <a16:creationId xmlns:a16="http://schemas.microsoft.com/office/drawing/2014/main" id="{3FFEBE1B-95B7-4E2A-BF4D-19029AEDC89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7" name="Rounded Rectangle 890">
                  <a:extLst>
                    <a:ext uri="{FF2B5EF4-FFF2-40B4-BE49-F238E27FC236}">
                      <a16:creationId xmlns:a16="http://schemas.microsoft.com/office/drawing/2014/main" id="{F59C6A9C-B9DA-437F-B093-DDA0DF61EBF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8" name="Rounded Rectangle 891">
                  <a:extLst>
                    <a:ext uri="{FF2B5EF4-FFF2-40B4-BE49-F238E27FC236}">
                      <a16:creationId xmlns:a16="http://schemas.microsoft.com/office/drawing/2014/main" id="{F58D25EE-13B5-4DF2-BE25-CD73AAA5A5E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7" name="Group 5506">
                <a:extLst>
                  <a:ext uri="{FF2B5EF4-FFF2-40B4-BE49-F238E27FC236}">
                    <a16:creationId xmlns:a16="http://schemas.microsoft.com/office/drawing/2014/main" id="{384701FE-BB6F-4C35-B72E-BF234454FAED}"/>
                  </a:ext>
                </a:extLst>
              </p:cNvPr>
              <p:cNvGrpSpPr/>
              <p:nvPr/>
            </p:nvGrpSpPr>
            <p:grpSpPr>
              <a:xfrm flipH="1">
                <a:off x="125220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697" name="Oval 5696">
                  <a:extLst>
                    <a:ext uri="{FF2B5EF4-FFF2-40B4-BE49-F238E27FC236}">
                      <a16:creationId xmlns:a16="http://schemas.microsoft.com/office/drawing/2014/main" id="{AF9BF3FF-6ED5-4C6E-8447-100D41441D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8" name="Rounded Rectangle 869">
                  <a:extLst>
                    <a:ext uri="{FF2B5EF4-FFF2-40B4-BE49-F238E27FC236}">
                      <a16:creationId xmlns:a16="http://schemas.microsoft.com/office/drawing/2014/main" id="{9DAEA0AE-F879-406B-B9ED-8B051028253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9" name="Rounded Rectangle 870">
                  <a:extLst>
                    <a:ext uri="{FF2B5EF4-FFF2-40B4-BE49-F238E27FC236}">
                      <a16:creationId xmlns:a16="http://schemas.microsoft.com/office/drawing/2014/main" id="{B79E4260-F023-4816-A260-2FE7F618297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0" name="Rounded Rectangle 871">
                  <a:extLst>
                    <a:ext uri="{FF2B5EF4-FFF2-40B4-BE49-F238E27FC236}">
                      <a16:creationId xmlns:a16="http://schemas.microsoft.com/office/drawing/2014/main" id="{48550021-AA53-4CA5-9662-B65068F8273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1" name="Rounded Rectangle 872">
                  <a:extLst>
                    <a:ext uri="{FF2B5EF4-FFF2-40B4-BE49-F238E27FC236}">
                      <a16:creationId xmlns:a16="http://schemas.microsoft.com/office/drawing/2014/main" id="{3F469047-70C6-47B7-9FD2-24C66D45B20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02" name="Rounded Rectangle 873">
                  <a:extLst>
                    <a:ext uri="{FF2B5EF4-FFF2-40B4-BE49-F238E27FC236}">
                      <a16:creationId xmlns:a16="http://schemas.microsoft.com/office/drawing/2014/main" id="{83D00C51-05E1-43D1-9B0E-3085DA8045B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8" name="Group 5507">
                <a:extLst>
                  <a:ext uri="{FF2B5EF4-FFF2-40B4-BE49-F238E27FC236}">
                    <a16:creationId xmlns:a16="http://schemas.microsoft.com/office/drawing/2014/main" id="{3A6F0BB4-E066-44CF-9A4D-B402F376A0D1}"/>
                  </a:ext>
                </a:extLst>
              </p:cNvPr>
              <p:cNvGrpSpPr/>
              <p:nvPr/>
            </p:nvGrpSpPr>
            <p:grpSpPr>
              <a:xfrm flipH="1">
                <a:off x="1283842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691" name="Oval 5690">
                  <a:extLst>
                    <a:ext uri="{FF2B5EF4-FFF2-40B4-BE49-F238E27FC236}">
                      <a16:creationId xmlns:a16="http://schemas.microsoft.com/office/drawing/2014/main" id="{257FE6BD-2F35-4150-926B-9010D98101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2" name="Rounded Rectangle 863">
                  <a:extLst>
                    <a:ext uri="{FF2B5EF4-FFF2-40B4-BE49-F238E27FC236}">
                      <a16:creationId xmlns:a16="http://schemas.microsoft.com/office/drawing/2014/main" id="{0B3FBC57-AAFD-46B5-AB67-05308FB29EC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3" name="Rounded Rectangle 864">
                  <a:extLst>
                    <a:ext uri="{FF2B5EF4-FFF2-40B4-BE49-F238E27FC236}">
                      <a16:creationId xmlns:a16="http://schemas.microsoft.com/office/drawing/2014/main" id="{1C8ECEB8-367F-4906-BBA9-A0F9570C4D4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4" name="Rounded Rectangle 865">
                  <a:extLst>
                    <a:ext uri="{FF2B5EF4-FFF2-40B4-BE49-F238E27FC236}">
                      <a16:creationId xmlns:a16="http://schemas.microsoft.com/office/drawing/2014/main" id="{CFEF7C41-303A-493D-996D-244FE21B8C7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5" name="Rounded Rectangle 866">
                  <a:extLst>
                    <a:ext uri="{FF2B5EF4-FFF2-40B4-BE49-F238E27FC236}">
                      <a16:creationId xmlns:a16="http://schemas.microsoft.com/office/drawing/2014/main" id="{1727F735-9DB0-40A4-899F-7DE3D810DAB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6" name="Rounded Rectangle 867">
                  <a:extLst>
                    <a:ext uri="{FF2B5EF4-FFF2-40B4-BE49-F238E27FC236}">
                      <a16:creationId xmlns:a16="http://schemas.microsoft.com/office/drawing/2014/main" id="{A72AC832-35F3-40EB-B17D-ECC33DC77C9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09" name="Group 5508">
                <a:extLst>
                  <a:ext uri="{FF2B5EF4-FFF2-40B4-BE49-F238E27FC236}">
                    <a16:creationId xmlns:a16="http://schemas.microsoft.com/office/drawing/2014/main" id="{D38DE7B8-FFA6-4EC4-A615-E007BAB6A42D}"/>
                  </a:ext>
                </a:extLst>
              </p:cNvPr>
              <p:cNvGrpSpPr/>
              <p:nvPr/>
            </p:nvGrpSpPr>
            <p:grpSpPr>
              <a:xfrm flipH="1">
                <a:off x="1315479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685" name="Oval 5684">
                  <a:extLst>
                    <a:ext uri="{FF2B5EF4-FFF2-40B4-BE49-F238E27FC236}">
                      <a16:creationId xmlns:a16="http://schemas.microsoft.com/office/drawing/2014/main" id="{01A591F1-6556-4306-9887-C8255FCF13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6" name="Rounded Rectangle 857">
                  <a:extLst>
                    <a:ext uri="{FF2B5EF4-FFF2-40B4-BE49-F238E27FC236}">
                      <a16:creationId xmlns:a16="http://schemas.microsoft.com/office/drawing/2014/main" id="{5121EDA8-D4C8-43D6-B0E7-CC65533EB2E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7" name="Rounded Rectangle 858">
                  <a:extLst>
                    <a:ext uri="{FF2B5EF4-FFF2-40B4-BE49-F238E27FC236}">
                      <a16:creationId xmlns:a16="http://schemas.microsoft.com/office/drawing/2014/main" id="{1AF64666-BF61-40EA-95E4-603007DDFF6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8" name="Rounded Rectangle 859">
                  <a:extLst>
                    <a:ext uri="{FF2B5EF4-FFF2-40B4-BE49-F238E27FC236}">
                      <a16:creationId xmlns:a16="http://schemas.microsoft.com/office/drawing/2014/main" id="{EBF15DF6-C116-4F3D-A4BA-1F2AA55C713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9" name="Rounded Rectangle 860">
                  <a:extLst>
                    <a:ext uri="{FF2B5EF4-FFF2-40B4-BE49-F238E27FC236}">
                      <a16:creationId xmlns:a16="http://schemas.microsoft.com/office/drawing/2014/main" id="{ED4FC1C3-AA12-473B-9396-9004040CFE2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90" name="Rounded Rectangle 861">
                  <a:extLst>
                    <a:ext uri="{FF2B5EF4-FFF2-40B4-BE49-F238E27FC236}">
                      <a16:creationId xmlns:a16="http://schemas.microsoft.com/office/drawing/2014/main" id="{8034FB7D-6B45-4F45-A08D-9C9B0D46757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0" name="Group 5509">
                <a:extLst>
                  <a:ext uri="{FF2B5EF4-FFF2-40B4-BE49-F238E27FC236}">
                    <a16:creationId xmlns:a16="http://schemas.microsoft.com/office/drawing/2014/main" id="{2BC6EB87-B8D8-4745-8B87-1876B09D4973}"/>
                  </a:ext>
                </a:extLst>
              </p:cNvPr>
              <p:cNvGrpSpPr/>
              <p:nvPr/>
            </p:nvGrpSpPr>
            <p:grpSpPr>
              <a:xfrm flipH="1">
                <a:off x="134711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679" name="Oval 5678">
                  <a:extLst>
                    <a:ext uri="{FF2B5EF4-FFF2-40B4-BE49-F238E27FC236}">
                      <a16:creationId xmlns:a16="http://schemas.microsoft.com/office/drawing/2014/main" id="{8D6D0A3A-D352-4F6F-A4E9-846964B2E7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0" name="Rounded Rectangle 851">
                  <a:extLst>
                    <a:ext uri="{FF2B5EF4-FFF2-40B4-BE49-F238E27FC236}">
                      <a16:creationId xmlns:a16="http://schemas.microsoft.com/office/drawing/2014/main" id="{12E90C2E-EA17-4B69-9E64-6F313926431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1" name="Rounded Rectangle 852">
                  <a:extLst>
                    <a:ext uri="{FF2B5EF4-FFF2-40B4-BE49-F238E27FC236}">
                      <a16:creationId xmlns:a16="http://schemas.microsoft.com/office/drawing/2014/main" id="{06E6C6C7-290D-4B34-ABDA-C7B852B9DEE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2" name="Rounded Rectangle 853">
                  <a:extLst>
                    <a:ext uri="{FF2B5EF4-FFF2-40B4-BE49-F238E27FC236}">
                      <a16:creationId xmlns:a16="http://schemas.microsoft.com/office/drawing/2014/main" id="{B9939315-BB6E-4C6B-9C7F-5EE68B4B5B1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3" name="Rounded Rectangle 854">
                  <a:extLst>
                    <a:ext uri="{FF2B5EF4-FFF2-40B4-BE49-F238E27FC236}">
                      <a16:creationId xmlns:a16="http://schemas.microsoft.com/office/drawing/2014/main" id="{746548BA-EAAE-4D28-B61A-FB16B10F17A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84" name="Rounded Rectangle 855">
                  <a:extLst>
                    <a:ext uri="{FF2B5EF4-FFF2-40B4-BE49-F238E27FC236}">
                      <a16:creationId xmlns:a16="http://schemas.microsoft.com/office/drawing/2014/main" id="{FD927F3D-8A0B-42FA-A37F-60013DCC683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1" name="Group 5510">
                <a:extLst>
                  <a:ext uri="{FF2B5EF4-FFF2-40B4-BE49-F238E27FC236}">
                    <a16:creationId xmlns:a16="http://schemas.microsoft.com/office/drawing/2014/main" id="{ACA9505B-7AAE-4B4C-B322-36510645EDFE}"/>
                  </a:ext>
                </a:extLst>
              </p:cNvPr>
              <p:cNvGrpSpPr/>
              <p:nvPr/>
            </p:nvGrpSpPr>
            <p:grpSpPr>
              <a:xfrm flipH="1">
                <a:off x="105935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73" name="Oval 5672">
                  <a:extLst>
                    <a:ext uri="{FF2B5EF4-FFF2-40B4-BE49-F238E27FC236}">
                      <a16:creationId xmlns:a16="http://schemas.microsoft.com/office/drawing/2014/main" id="{B508DE72-4D4B-4CFB-AF34-FFF8588D53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4" name="Rounded Rectangle 887">
                  <a:extLst>
                    <a:ext uri="{FF2B5EF4-FFF2-40B4-BE49-F238E27FC236}">
                      <a16:creationId xmlns:a16="http://schemas.microsoft.com/office/drawing/2014/main" id="{351532C7-87D2-4DD6-8AE8-FFAA55181B1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5" name="Rounded Rectangle 888">
                  <a:extLst>
                    <a:ext uri="{FF2B5EF4-FFF2-40B4-BE49-F238E27FC236}">
                      <a16:creationId xmlns:a16="http://schemas.microsoft.com/office/drawing/2014/main" id="{1A5C5F1D-EAE7-4CB6-BD92-FA1F5B5A352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6" name="Rounded Rectangle 889">
                  <a:extLst>
                    <a:ext uri="{FF2B5EF4-FFF2-40B4-BE49-F238E27FC236}">
                      <a16:creationId xmlns:a16="http://schemas.microsoft.com/office/drawing/2014/main" id="{AD9848D6-D804-4227-9489-F0815F7D0EF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7" name="Rounded Rectangle 890">
                  <a:extLst>
                    <a:ext uri="{FF2B5EF4-FFF2-40B4-BE49-F238E27FC236}">
                      <a16:creationId xmlns:a16="http://schemas.microsoft.com/office/drawing/2014/main" id="{0AA61F7A-728E-4CAC-ABC0-F155B572CD9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8" name="Rounded Rectangle 891">
                  <a:extLst>
                    <a:ext uri="{FF2B5EF4-FFF2-40B4-BE49-F238E27FC236}">
                      <a16:creationId xmlns:a16="http://schemas.microsoft.com/office/drawing/2014/main" id="{99C049F8-184D-4575-ABFF-299FAB0CF24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2" name="Group 5511">
                <a:extLst>
                  <a:ext uri="{FF2B5EF4-FFF2-40B4-BE49-F238E27FC236}">
                    <a16:creationId xmlns:a16="http://schemas.microsoft.com/office/drawing/2014/main" id="{03F2F9AB-1040-49E5-97A4-7E478F1A99ED}"/>
                  </a:ext>
                </a:extLst>
              </p:cNvPr>
              <p:cNvGrpSpPr/>
              <p:nvPr/>
            </p:nvGrpSpPr>
            <p:grpSpPr>
              <a:xfrm flipH="1">
                <a:off x="109099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67" name="Oval 5666">
                  <a:extLst>
                    <a:ext uri="{FF2B5EF4-FFF2-40B4-BE49-F238E27FC236}">
                      <a16:creationId xmlns:a16="http://schemas.microsoft.com/office/drawing/2014/main" id="{44682A58-05C6-4D24-830D-F8F0A91A8D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8" name="Rounded Rectangle 881">
                  <a:extLst>
                    <a:ext uri="{FF2B5EF4-FFF2-40B4-BE49-F238E27FC236}">
                      <a16:creationId xmlns:a16="http://schemas.microsoft.com/office/drawing/2014/main" id="{555A7C1A-829D-4BF3-B4F5-4640A6043BB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9" name="Rounded Rectangle 882">
                  <a:extLst>
                    <a:ext uri="{FF2B5EF4-FFF2-40B4-BE49-F238E27FC236}">
                      <a16:creationId xmlns:a16="http://schemas.microsoft.com/office/drawing/2014/main" id="{7B10F1F6-A9CF-446C-A0B1-54F69FF2926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0" name="Rounded Rectangle 883">
                  <a:extLst>
                    <a:ext uri="{FF2B5EF4-FFF2-40B4-BE49-F238E27FC236}">
                      <a16:creationId xmlns:a16="http://schemas.microsoft.com/office/drawing/2014/main" id="{BB55F316-A444-4DAC-994E-C80E8DC491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1" name="Rounded Rectangle 884">
                  <a:extLst>
                    <a:ext uri="{FF2B5EF4-FFF2-40B4-BE49-F238E27FC236}">
                      <a16:creationId xmlns:a16="http://schemas.microsoft.com/office/drawing/2014/main" id="{C71DB841-E894-4BA7-8289-F3CECF76C95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72" name="Rounded Rectangle 885">
                  <a:extLst>
                    <a:ext uri="{FF2B5EF4-FFF2-40B4-BE49-F238E27FC236}">
                      <a16:creationId xmlns:a16="http://schemas.microsoft.com/office/drawing/2014/main" id="{C289CA7E-5FB1-4ED1-BF04-5DBF65D74A1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3" name="Group 5512">
                <a:extLst>
                  <a:ext uri="{FF2B5EF4-FFF2-40B4-BE49-F238E27FC236}">
                    <a16:creationId xmlns:a16="http://schemas.microsoft.com/office/drawing/2014/main" id="{4AC267DB-0E3F-4CAE-805E-E6BC45163064}"/>
                  </a:ext>
                </a:extLst>
              </p:cNvPr>
              <p:cNvGrpSpPr/>
              <p:nvPr/>
            </p:nvGrpSpPr>
            <p:grpSpPr>
              <a:xfrm flipH="1">
                <a:off x="1122631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61" name="Oval 5660">
                  <a:extLst>
                    <a:ext uri="{FF2B5EF4-FFF2-40B4-BE49-F238E27FC236}">
                      <a16:creationId xmlns:a16="http://schemas.microsoft.com/office/drawing/2014/main" id="{BB221CF6-BB50-471E-AD4B-FE4D796507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2" name="Rounded Rectangle 875">
                  <a:extLst>
                    <a:ext uri="{FF2B5EF4-FFF2-40B4-BE49-F238E27FC236}">
                      <a16:creationId xmlns:a16="http://schemas.microsoft.com/office/drawing/2014/main" id="{90E9C184-1C69-4AB4-877E-25AA50EACEA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3" name="Rounded Rectangle 876">
                  <a:extLst>
                    <a:ext uri="{FF2B5EF4-FFF2-40B4-BE49-F238E27FC236}">
                      <a16:creationId xmlns:a16="http://schemas.microsoft.com/office/drawing/2014/main" id="{46B1FECF-6553-42F3-8EB4-80537374ECF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4" name="Rounded Rectangle 877">
                  <a:extLst>
                    <a:ext uri="{FF2B5EF4-FFF2-40B4-BE49-F238E27FC236}">
                      <a16:creationId xmlns:a16="http://schemas.microsoft.com/office/drawing/2014/main" id="{B7A63AEC-78EC-4FE9-A733-FFAF6F68CF6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5" name="Rounded Rectangle 878">
                  <a:extLst>
                    <a:ext uri="{FF2B5EF4-FFF2-40B4-BE49-F238E27FC236}">
                      <a16:creationId xmlns:a16="http://schemas.microsoft.com/office/drawing/2014/main" id="{90EE36CD-65A7-4FA7-BB66-0CDF34EE8B3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6" name="Rounded Rectangle 879">
                  <a:extLst>
                    <a:ext uri="{FF2B5EF4-FFF2-40B4-BE49-F238E27FC236}">
                      <a16:creationId xmlns:a16="http://schemas.microsoft.com/office/drawing/2014/main" id="{D40A85BF-F128-4B6E-96A7-6AF6A12F291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4" name="Group 5513">
                <a:extLst>
                  <a:ext uri="{FF2B5EF4-FFF2-40B4-BE49-F238E27FC236}">
                    <a16:creationId xmlns:a16="http://schemas.microsoft.com/office/drawing/2014/main" id="{D6DBCC94-C275-4FD3-BC94-2ADEDE26CFCA}"/>
                  </a:ext>
                </a:extLst>
              </p:cNvPr>
              <p:cNvGrpSpPr/>
              <p:nvPr/>
            </p:nvGrpSpPr>
            <p:grpSpPr>
              <a:xfrm flipH="1">
                <a:off x="115426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55" name="Oval 5654">
                  <a:extLst>
                    <a:ext uri="{FF2B5EF4-FFF2-40B4-BE49-F238E27FC236}">
                      <a16:creationId xmlns:a16="http://schemas.microsoft.com/office/drawing/2014/main" id="{8F2988D3-F6CE-46B1-A853-4FA218B1DF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6" name="Rounded Rectangle 845">
                  <a:extLst>
                    <a:ext uri="{FF2B5EF4-FFF2-40B4-BE49-F238E27FC236}">
                      <a16:creationId xmlns:a16="http://schemas.microsoft.com/office/drawing/2014/main" id="{9DB1CABA-6507-4F20-8892-D6679D40D75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7" name="Rounded Rectangle 846">
                  <a:extLst>
                    <a:ext uri="{FF2B5EF4-FFF2-40B4-BE49-F238E27FC236}">
                      <a16:creationId xmlns:a16="http://schemas.microsoft.com/office/drawing/2014/main" id="{46814730-E07F-4880-907A-6796D4BF357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8" name="Rounded Rectangle 847">
                  <a:extLst>
                    <a:ext uri="{FF2B5EF4-FFF2-40B4-BE49-F238E27FC236}">
                      <a16:creationId xmlns:a16="http://schemas.microsoft.com/office/drawing/2014/main" id="{DC2B775F-3E34-419E-BAC1-542F308726D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9" name="Rounded Rectangle 848">
                  <a:extLst>
                    <a:ext uri="{FF2B5EF4-FFF2-40B4-BE49-F238E27FC236}">
                      <a16:creationId xmlns:a16="http://schemas.microsoft.com/office/drawing/2014/main" id="{977E7682-5D44-43EC-8194-7E77AE96C73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60" name="Rounded Rectangle 849">
                  <a:extLst>
                    <a:ext uri="{FF2B5EF4-FFF2-40B4-BE49-F238E27FC236}">
                      <a16:creationId xmlns:a16="http://schemas.microsoft.com/office/drawing/2014/main" id="{715832DE-A4F2-49E6-A7A7-BD8A7F57A5A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5" name="Group 5514">
                <a:extLst>
                  <a:ext uri="{FF2B5EF4-FFF2-40B4-BE49-F238E27FC236}">
                    <a16:creationId xmlns:a16="http://schemas.microsoft.com/office/drawing/2014/main" id="{CBE98147-8AEB-439E-8AE9-172D2CB9E3D8}"/>
                  </a:ext>
                </a:extLst>
              </p:cNvPr>
              <p:cNvGrpSpPr/>
              <p:nvPr/>
            </p:nvGrpSpPr>
            <p:grpSpPr>
              <a:xfrm flipH="1">
                <a:off x="118590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49" name="Oval 5648">
                  <a:extLst>
                    <a:ext uri="{FF2B5EF4-FFF2-40B4-BE49-F238E27FC236}">
                      <a16:creationId xmlns:a16="http://schemas.microsoft.com/office/drawing/2014/main" id="{28DCEFBA-6E80-4110-95DD-A2372A0012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0" name="Rounded Rectangle 839">
                  <a:extLst>
                    <a:ext uri="{FF2B5EF4-FFF2-40B4-BE49-F238E27FC236}">
                      <a16:creationId xmlns:a16="http://schemas.microsoft.com/office/drawing/2014/main" id="{3E205A08-4C5A-48E6-B121-51C7195CA1A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1" name="Rounded Rectangle 840">
                  <a:extLst>
                    <a:ext uri="{FF2B5EF4-FFF2-40B4-BE49-F238E27FC236}">
                      <a16:creationId xmlns:a16="http://schemas.microsoft.com/office/drawing/2014/main" id="{89D230C3-3F3D-4664-9E8F-FC80209F445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2" name="Rounded Rectangle 841">
                  <a:extLst>
                    <a:ext uri="{FF2B5EF4-FFF2-40B4-BE49-F238E27FC236}">
                      <a16:creationId xmlns:a16="http://schemas.microsoft.com/office/drawing/2014/main" id="{1C2377F3-48AC-42B6-AC34-E2CF9E7E70F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3" name="Rounded Rectangle 842">
                  <a:extLst>
                    <a:ext uri="{FF2B5EF4-FFF2-40B4-BE49-F238E27FC236}">
                      <a16:creationId xmlns:a16="http://schemas.microsoft.com/office/drawing/2014/main" id="{3E47D9A1-4A61-4770-A0B8-B860118DC83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54" name="Rounded Rectangle 843">
                  <a:extLst>
                    <a:ext uri="{FF2B5EF4-FFF2-40B4-BE49-F238E27FC236}">
                      <a16:creationId xmlns:a16="http://schemas.microsoft.com/office/drawing/2014/main" id="{5BE09F89-903D-4BBE-85C8-7F95AE07C8F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6" name="Group 5515">
                <a:extLst>
                  <a:ext uri="{FF2B5EF4-FFF2-40B4-BE49-F238E27FC236}">
                    <a16:creationId xmlns:a16="http://schemas.microsoft.com/office/drawing/2014/main" id="{2434AACF-8198-4241-B7D3-4A03C2D68D4E}"/>
                  </a:ext>
                </a:extLst>
              </p:cNvPr>
              <p:cNvGrpSpPr/>
              <p:nvPr/>
            </p:nvGrpSpPr>
            <p:grpSpPr>
              <a:xfrm flipH="1">
                <a:off x="121781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43" name="Oval 5642">
                  <a:extLst>
                    <a:ext uri="{FF2B5EF4-FFF2-40B4-BE49-F238E27FC236}">
                      <a16:creationId xmlns:a16="http://schemas.microsoft.com/office/drawing/2014/main" id="{8274B23E-ACE9-46F0-9619-5235427170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4" name="Rounded Rectangle 869">
                  <a:extLst>
                    <a:ext uri="{FF2B5EF4-FFF2-40B4-BE49-F238E27FC236}">
                      <a16:creationId xmlns:a16="http://schemas.microsoft.com/office/drawing/2014/main" id="{F5644AB9-B6D4-4DAE-894B-A0622790630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5" name="Rounded Rectangle 870">
                  <a:extLst>
                    <a:ext uri="{FF2B5EF4-FFF2-40B4-BE49-F238E27FC236}">
                      <a16:creationId xmlns:a16="http://schemas.microsoft.com/office/drawing/2014/main" id="{315E71FE-67E8-4AEA-97CE-3B632B6E243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6" name="Rounded Rectangle 871">
                  <a:extLst>
                    <a:ext uri="{FF2B5EF4-FFF2-40B4-BE49-F238E27FC236}">
                      <a16:creationId xmlns:a16="http://schemas.microsoft.com/office/drawing/2014/main" id="{E9B7745D-27FC-4003-BCB1-A95C33C6B71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7" name="Rounded Rectangle 872">
                  <a:extLst>
                    <a:ext uri="{FF2B5EF4-FFF2-40B4-BE49-F238E27FC236}">
                      <a16:creationId xmlns:a16="http://schemas.microsoft.com/office/drawing/2014/main" id="{BB45AFE5-68E1-4B9F-BCCB-096603EC367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8" name="Rounded Rectangle 873">
                  <a:extLst>
                    <a:ext uri="{FF2B5EF4-FFF2-40B4-BE49-F238E27FC236}">
                      <a16:creationId xmlns:a16="http://schemas.microsoft.com/office/drawing/2014/main" id="{BEC67E96-4445-4ACA-B9DE-683005CFC3E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7" name="Group 5516">
                <a:extLst>
                  <a:ext uri="{FF2B5EF4-FFF2-40B4-BE49-F238E27FC236}">
                    <a16:creationId xmlns:a16="http://schemas.microsoft.com/office/drawing/2014/main" id="{ED91D239-DEF1-4906-8CE3-4F7205A60846}"/>
                  </a:ext>
                </a:extLst>
              </p:cNvPr>
              <p:cNvGrpSpPr/>
              <p:nvPr/>
            </p:nvGrpSpPr>
            <p:grpSpPr>
              <a:xfrm flipH="1">
                <a:off x="1378753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37" name="Oval 5636">
                  <a:extLst>
                    <a:ext uri="{FF2B5EF4-FFF2-40B4-BE49-F238E27FC236}">
                      <a16:creationId xmlns:a16="http://schemas.microsoft.com/office/drawing/2014/main" id="{D1237D8A-DACE-4BCC-8807-D5F4692000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8" name="Rounded Rectangle 893">
                  <a:extLst>
                    <a:ext uri="{FF2B5EF4-FFF2-40B4-BE49-F238E27FC236}">
                      <a16:creationId xmlns:a16="http://schemas.microsoft.com/office/drawing/2014/main" id="{46EE4383-95CE-4AD9-B4E0-A39EE3664E9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9" name="Rounded Rectangle 894">
                  <a:extLst>
                    <a:ext uri="{FF2B5EF4-FFF2-40B4-BE49-F238E27FC236}">
                      <a16:creationId xmlns:a16="http://schemas.microsoft.com/office/drawing/2014/main" id="{C49BB6CB-8AEB-494A-9E9B-2E558188B99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0" name="Rounded Rectangle 895">
                  <a:extLst>
                    <a:ext uri="{FF2B5EF4-FFF2-40B4-BE49-F238E27FC236}">
                      <a16:creationId xmlns:a16="http://schemas.microsoft.com/office/drawing/2014/main" id="{5D41C74F-512C-4FE9-A3C3-71CE5073C2D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1" name="Rounded Rectangle 896">
                  <a:extLst>
                    <a:ext uri="{FF2B5EF4-FFF2-40B4-BE49-F238E27FC236}">
                      <a16:creationId xmlns:a16="http://schemas.microsoft.com/office/drawing/2014/main" id="{B83AAAE0-2B38-4879-A3D2-72B9917A691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42" name="Rounded Rectangle 897">
                  <a:extLst>
                    <a:ext uri="{FF2B5EF4-FFF2-40B4-BE49-F238E27FC236}">
                      <a16:creationId xmlns:a16="http://schemas.microsoft.com/office/drawing/2014/main" id="{688436AF-B393-4C09-8792-F24025BA09A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8" name="Group 5517">
                <a:extLst>
                  <a:ext uri="{FF2B5EF4-FFF2-40B4-BE49-F238E27FC236}">
                    <a16:creationId xmlns:a16="http://schemas.microsoft.com/office/drawing/2014/main" id="{589120DB-6034-4077-963E-62290B80C517}"/>
                  </a:ext>
                </a:extLst>
              </p:cNvPr>
              <p:cNvGrpSpPr/>
              <p:nvPr/>
            </p:nvGrpSpPr>
            <p:grpSpPr>
              <a:xfrm flipH="1">
                <a:off x="1410390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31" name="Oval 5630">
                  <a:extLst>
                    <a:ext uri="{FF2B5EF4-FFF2-40B4-BE49-F238E27FC236}">
                      <a16:creationId xmlns:a16="http://schemas.microsoft.com/office/drawing/2014/main" id="{C244B869-793E-4D77-86BE-7B9CC5B5BD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2" name="Rounded Rectangle 887">
                  <a:extLst>
                    <a:ext uri="{FF2B5EF4-FFF2-40B4-BE49-F238E27FC236}">
                      <a16:creationId xmlns:a16="http://schemas.microsoft.com/office/drawing/2014/main" id="{7963F86F-750B-4B5A-BCB6-0543F473C34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3" name="Rounded Rectangle 888">
                  <a:extLst>
                    <a:ext uri="{FF2B5EF4-FFF2-40B4-BE49-F238E27FC236}">
                      <a16:creationId xmlns:a16="http://schemas.microsoft.com/office/drawing/2014/main" id="{9FDE10BD-42D3-47AC-859F-2625A11E282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4" name="Rounded Rectangle 889">
                  <a:extLst>
                    <a:ext uri="{FF2B5EF4-FFF2-40B4-BE49-F238E27FC236}">
                      <a16:creationId xmlns:a16="http://schemas.microsoft.com/office/drawing/2014/main" id="{75E4261D-C679-4180-A646-4BE4380FBAD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5" name="Rounded Rectangle 890">
                  <a:extLst>
                    <a:ext uri="{FF2B5EF4-FFF2-40B4-BE49-F238E27FC236}">
                      <a16:creationId xmlns:a16="http://schemas.microsoft.com/office/drawing/2014/main" id="{33215514-0C72-4E2C-B726-EDDE6AB1BE8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6" name="Rounded Rectangle 891">
                  <a:extLst>
                    <a:ext uri="{FF2B5EF4-FFF2-40B4-BE49-F238E27FC236}">
                      <a16:creationId xmlns:a16="http://schemas.microsoft.com/office/drawing/2014/main" id="{0BCC5E2F-C0AD-4FD7-9C14-0E827AD2EAC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19" name="Group 5518">
                <a:extLst>
                  <a:ext uri="{FF2B5EF4-FFF2-40B4-BE49-F238E27FC236}">
                    <a16:creationId xmlns:a16="http://schemas.microsoft.com/office/drawing/2014/main" id="{4D728583-8E0F-46CC-A110-B70DFBE38A27}"/>
                  </a:ext>
                </a:extLst>
              </p:cNvPr>
              <p:cNvGrpSpPr/>
              <p:nvPr/>
            </p:nvGrpSpPr>
            <p:grpSpPr>
              <a:xfrm flipH="1">
                <a:off x="125220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25" name="Oval 5624">
                  <a:extLst>
                    <a:ext uri="{FF2B5EF4-FFF2-40B4-BE49-F238E27FC236}">
                      <a16:creationId xmlns:a16="http://schemas.microsoft.com/office/drawing/2014/main" id="{E569C16E-DE99-4BED-8C4B-9714BAC28C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6" name="Rounded Rectangle 869">
                  <a:extLst>
                    <a:ext uri="{FF2B5EF4-FFF2-40B4-BE49-F238E27FC236}">
                      <a16:creationId xmlns:a16="http://schemas.microsoft.com/office/drawing/2014/main" id="{A71710EB-539F-427F-A872-EF6F29E2359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7" name="Rounded Rectangle 870">
                  <a:extLst>
                    <a:ext uri="{FF2B5EF4-FFF2-40B4-BE49-F238E27FC236}">
                      <a16:creationId xmlns:a16="http://schemas.microsoft.com/office/drawing/2014/main" id="{7148007A-12FC-41B9-B0B5-E936F067677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8" name="Rounded Rectangle 871">
                  <a:extLst>
                    <a:ext uri="{FF2B5EF4-FFF2-40B4-BE49-F238E27FC236}">
                      <a16:creationId xmlns:a16="http://schemas.microsoft.com/office/drawing/2014/main" id="{3E456675-5B50-4089-9AFC-67E6F4ED470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9" name="Rounded Rectangle 872">
                  <a:extLst>
                    <a:ext uri="{FF2B5EF4-FFF2-40B4-BE49-F238E27FC236}">
                      <a16:creationId xmlns:a16="http://schemas.microsoft.com/office/drawing/2014/main" id="{F8B99FCC-7A14-4302-A8AC-5A827C53EF7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30" name="Rounded Rectangle 873">
                  <a:extLst>
                    <a:ext uri="{FF2B5EF4-FFF2-40B4-BE49-F238E27FC236}">
                      <a16:creationId xmlns:a16="http://schemas.microsoft.com/office/drawing/2014/main" id="{6FBB009E-ED79-422E-9C2A-EFF8D3B1B58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0" name="Group 5519">
                <a:extLst>
                  <a:ext uri="{FF2B5EF4-FFF2-40B4-BE49-F238E27FC236}">
                    <a16:creationId xmlns:a16="http://schemas.microsoft.com/office/drawing/2014/main" id="{7455C58C-84AD-4996-8836-D231AD09435E}"/>
                  </a:ext>
                </a:extLst>
              </p:cNvPr>
              <p:cNvGrpSpPr/>
              <p:nvPr/>
            </p:nvGrpSpPr>
            <p:grpSpPr>
              <a:xfrm flipH="1">
                <a:off x="1283842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19" name="Oval 5618">
                  <a:extLst>
                    <a:ext uri="{FF2B5EF4-FFF2-40B4-BE49-F238E27FC236}">
                      <a16:creationId xmlns:a16="http://schemas.microsoft.com/office/drawing/2014/main" id="{326FB7DA-0DD9-48F3-A363-D2570CC415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0" name="Rounded Rectangle 863">
                  <a:extLst>
                    <a:ext uri="{FF2B5EF4-FFF2-40B4-BE49-F238E27FC236}">
                      <a16:creationId xmlns:a16="http://schemas.microsoft.com/office/drawing/2014/main" id="{163B4AA0-0E87-488B-8F84-C2BDFA7A64C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1" name="Rounded Rectangle 864">
                  <a:extLst>
                    <a:ext uri="{FF2B5EF4-FFF2-40B4-BE49-F238E27FC236}">
                      <a16:creationId xmlns:a16="http://schemas.microsoft.com/office/drawing/2014/main" id="{107D6E04-9788-41AB-9536-FD4F036A47B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2" name="Rounded Rectangle 865">
                  <a:extLst>
                    <a:ext uri="{FF2B5EF4-FFF2-40B4-BE49-F238E27FC236}">
                      <a16:creationId xmlns:a16="http://schemas.microsoft.com/office/drawing/2014/main" id="{71FA8DD9-4E04-4BEA-88D0-5FA46300A65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3" name="Rounded Rectangle 866">
                  <a:extLst>
                    <a:ext uri="{FF2B5EF4-FFF2-40B4-BE49-F238E27FC236}">
                      <a16:creationId xmlns:a16="http://schemas.microsoft.com/office/drawing/2014/main" id="{A63F862A-F853-4793-962C-1B369820972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24" name="Rounded Rectangle 867">
                  <a:extLst>
                    <a:ext uri="{FF2B5EF4-FFF2-40B4-BE49-F238E27FC236}">
                      <a16:creationId xmlns:a16="http://schemas.microsoft.com/office/drawing/2014/main" id="{9068BC94-8FA6-4883-B2BA-5477CEA6F8A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1" name="Group 5520">
                <a:extLst>
                  <a:ext uri="{FF2B5EF4-FFF2-40B4-BE49-F238E27FC236}">
                    <a16:creationId xmlns:a16="http://schemas.microsoft.com/office/drawing/2014/main" id="{6D9E32E0-6EB2-4A2C-9E74-ABBA72C172EF}"/>
                  </a:ext>
                </a:extLst>
              </p:cNvPr>
              <p:cNvGrpSpPr/>
              <p:nvPr/>
            </p:nvGrpSpPr>
            <p:grpSpPr>
              <a:xfrm flipH="1">
                <a:off x="1315479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13" name="Oval 5612">
                  <a:extLst>
                    <a:ext uri="{FF2B5EF4-FFF2-40B4-BE49-F238E27FC236}">
                      <a16:creationId xmlns:a16="http://schemas.microsoft.com/office/drawing/2014/main" id="{38149626-58DB-4C68-A8FE-F10DE287A1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4" name="Rounded Rectangle 857">
                  <a:extLst>
                    <a:ext uri="{FF2B5EF4-FFF2-40B4-BE49-F238E27FC236}">
                      <a16:creationId xmlns:a16="http://schemas.microsoft.com/office/drawing/2014/main" id="{D5B83765-B38E-4F89-9C44-C20F387637F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5" name="Rounded Rectangle 858">
                  <a:extLst>
                    <a:ext uri="{FF2B5EF4-FFF2-40B4-BE49-F238E27FC236}">
                      <a16:creationId xmlns:a16="http://schemas.microsoft.com/office/drawing/2014/main" id="{C74EB630-1C1C-411E-80A4-28DFEB37F35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6" name="Rounded Rectangle 859">
                  <a:extLst>
                    <a:ext uri="{FF2B5EF4-FFF2-40B4-BE49-F238E27FC236}">
                      <a16:creationId xmlns:a16="http://schemas.microsoft.com/office/drawing/2014/main" id="{6DCEFDBF-4367-418B-8BAC-DB78BDA461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7" name="Rounded Rectangle 860">
                  <a:extLst>
                    <a:ext uri="{FF2B5EF4-FFF2-40B4-BE49-F238E27FC236}">
                      <a16:creationId xmlns:a16="http://schemas.microsoft.com/office/drawing/2014/main" id="{56C5C204-42D8-42DB-9B52-B53F0DFC7C9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8" name="Rounded Rectangle 861">
                  <a:extLst>
                    <a:ext uri="{FF2B5EF4-FFF2-40B4-BE49-F238E27FC236}">
                      <a16:creationId xmlns:a16="http://schemas.microsoft.com/office/drawing/2014/main" id="{8885FCEF-B008-4A8A-B5B3-4A62E587006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2" name="Group 5521">
                <a:extLst>
                  <a:ext uri="{FF2B5EF4-FFF2-40B4-BE49-F238E27FC236}">
                    <a16:creationId xmlns:a16="http://schemas.microsoft.com/office/drawing/2014/main" id="{115321A5-B123-46D2-BE6A-CD4482276F20}"/>
                  </a:ext>
                </a:extLst>
              </p:cNvPr>
              <p:cNvGrpSpPr/>
              <p:nvPr/>
            </p:nvGrpSpPr>
            <p:grpSpPr>
              <a:xfrm flipH="1">
                <a:off x="134711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607" name="Oval 5606">
                  <a:extLst>
                    <a:ext uri="{FF2B5EF4-FFF2-40B4-BE49-F238E27FC236}">
                      <a16:creationId xmlns:a16="http://schemas.microsoft.com/office/drawing/2014/main" id="{C4C0CAF5-02D9-4560-8B78-5873903BF0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8" name="Rounded Rectangle 851">
                  <a:extLst>
                    <a:ext uri="{FF2B5EF4-FFF2-40B4-BE49-F238E27FC236}">
                      <a16:creationId xmlns:a16="http://schemas.microsoft.com/office/drawing/2014/main" id="{C667E9FB-F254-425C-9CFC-2D326B8E2A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9" name="Rounded Rectangle 852">
                  <a:extLst>
                    <a:ext uri="{FF2B5EF4-FFF2-40B4-BE49-F238E27FC236}">
                      <a16:creationId xmlns:a16="http://schemas.microsoft.com/office/drawing/2014/main" id="{12DD61C7-CF27-4FEC-AF4F-B023F94AE80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0" name="Rounded Rectangle 853">
                  <a:extLst>
                    <a:ext uri="{FF2B5EF4-FFF2-40B4-BE49-F238E27FC236}">
                      <a16:creationId xmlns:a16="http://schemas.microsoft.com/office/drawing/2014/main" id="{2DA9E805-2191-449D-9FEE-6CF52946961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1" name="Rounded Rectangle 854">
                  <a:extLst>
                    <a:ext uri="{FF2B5EF4-FFF2-40B4-BE49-F238E27FC236}">
                      <a16:creationId xmlns:a16="http://schemas.microsoft.com/office/drawing/2014/main" id="{F5458DC6-683E-46BD-8A3B-469E9E748CC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12" name="Rounded Rectangle 855">
                  <a:extLst>
                    <a:ext uri="{FF2B5EF4-FFF2-40B4-BE49-F238E27FC236}">
                      <a16:creationId xmlns:a16="http://schemas.microsoft.com/office/drawing/2014/main" id="{E5300C80-6105-4759-A268-8B8FF19D644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3" name="Group 5522">
                <a:extLst>
                  <a:ext uri="{FF2B5EF4-FFF2-40B4-BE49-F238E27FC236}">
                    <a16:creationId xmlns:a16="http://schemas.microsoft.com/office/drawing/2014/main" id="{CAB8B17C-669A-45D1-9223-07AC1E4D6EB3}"/>
                  </a:ext>
                </a:extLst>
              </p:cNvPr>
              <p:cNvGrpSpPr/>
              <p:nvPr/>
            </p:nvGrpSpPr>
            <p:grpSpPr>
              <a:xfrm flipH="1">
                <a:off x="105935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601" name="Oval 5600">
                  <a:extLst>
                    <a:ext uri="{FF2B5EF4-FFF2-40B4-BE49-F238E27FC236}">
                      <a16:creationId xmlns:a16="http://schemas.microsoft.com/office/drawing/2014/main" id="{CAA7AFE8-4488-4CF1-A49F-C232635E51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2" name="Rounded Rectangle 887">
                  <a:extLst>
                    <a:ext uri="{FF2B5EF4-FFF2-40B4-BE49-F238E27FC236}">
                      <a16:creationId xmlns:a16="http://schemas.microsoft.com/office/drawing/2014/main" id="{8E9A14E4-7DD3-448B-92C1-194694BE2CB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3" name="Rounded Rectangle 888">
                  <a:extLst>
                    <a:ext uri="{FF2B5EF4-FFF2-40B4-BE49-F238E27FC236}">
                      <a16:creationId xmlns:a16="http://schemas.microsoft.com/office/drawing/2014/main" id="{6DA535DF-DB2A-4CAE-9BF8-F640F69E8AA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4" name="Rounded Rectangle 889">
                  <a:extLst>
                    <a:ext uri="{FF2B5EF4-FFF2-40B4-BE49-F238E27FC236}">
                      <a16:creationId xmlns:a16="http://schemas.microsoft.com/office/drawing/2014/main" id="{C06DAEF8-4793-48EC-A5C0-2C0046958C6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5" name="Rounded Rectangle 890">
                  <a:extLst>
                    <a:ext uri="{FF2B5EF4-FFF2-40B4-BE49-F238E27FC236}">
                      <a16:creationId xmlns:a16="http://schemas.microsoft.com/office/drawing/2014/main" id="{4C264615-4B4F-48CB-8D52-F67D0C11C61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6" name="Rounded Rectangle 891">
                  <a:extLst>
                    <a:ext uri="{FF2B5EF4-FFF2-40B4-BE49-F238E27FC236}">
                      <a16:creationId xmlns:a16="http://schemas.microsoft.com/office/drawing/2014/main" id="{9E1A6D95-9500-498B-87BB-F39A6DD8EF9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4" name="Group 5523">
                <a:extLst>
                  <a:ext uri="{FF2B5EF4-FFF2-40B4-BE49-F238E27FC236}">
                    <a16:creationId xmlns:a16="http://schemas.microsoft.com/office/drawing/2014/main" id="{77CF56F1-CFAF-4186-966B-02F1FCFBDD91}"/>
                  </a:ext>
                </a:extLst>
              </p:cNvPr>
              <p:cNvGrpSpPr/>
              <p:nvPr/>
            </p:nvGrpSpPr>
            <p:grpSpPr>
              <a:xfrm flipH="1">
                <a:off x="109099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95" name="Oval 5594">
                  <a:extLst>
                    <a:ext uri="{FF2B5EF4-FFF2-40B4-BE49-F238E27FC236}">
                      <a16:creationId xmlns:a16="http://schemas.microsoft.com/office/drawing/2014/main" id="{63676561-9244-4FF7-BC11-4B6A9C7F92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6" name="Rounded Rectangle 881">
                  <a:extLst>
                    <a:ext uri="{FF2B5EF4-FFF2-40B4-BE49-F238E27FC236}">
                      <a16:creationId xmlns:a16="http://schemas.microsoft.com/office/drawing/2014/main" id="{BD2BACBD-C0C0-467B-985F-BD87C32AA1E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7" name="Rounded Rectangle 882">
                  <a:extLst>
                    <a:ext uri="{FF2B5EF4-FFF2-40B4-BE49-F238E27FC236}">
                      <a16:creationId xmlns:a16="http://schemas.microsoft.com/office/drawing/2014/main" id="{F7C2D825-E0B5-45E7-A9A6-55FC1D378B3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8" name="Rounded Rectangle 883">
                  <a:extLst>
                    <a:ext uri="{FF2B5EF4-FFF2-40B4-BE49-F238E27FC236}">
                      <a16:creationId xmlns:a16="http://schemas.microsoft.com/office/drawing/2014/main" id="{94BC649D-79C1-418D-BD37-2EA6F91EBF8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9" name="Rounded Rectangle 884">
                  <a:extLst>
                    <a:ext uri="{FF2B5EF4-FFF2-40B4-BE49-F238E27FC236}">
                      <a16:creationId xmlns:a16="http://schemas.microsoft.com/office/drawing/2014/main" id="{77D6460C-8A3A-4888-A783-163B28CAA1D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00" name="Rounded Rectangle 885">
                  <a:extLst>
                    <a:ext uri="{FF2B5EF4-FFF2-40B4-BE49-F238E27FC236}">
                      <a16:creationId xmlns:a16="http://schemas.microsoft.com/office/drawing/2014/main" id="{CB56BDBE-A480-4FA8-B95B-AB8D2D0D8F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5" name="Group 5524">
                <a:extLst>
                  <a:ext uri="{FF2B5EF4-FFF2-40B4-BE49-F238E27FC236}">
                    <a16:creationId xmlns:a16="http://schemas.microsoft.com/office/drawing/2014/main" id="{07D1F529-4977-4129-9DAB-50B4CFD92798}"/>
                  </a:ext>
                </a:extLst>
              </p:cNvPr>
              <p:cNvGrpSpPr/>
              <p:nvPr/>
            </p:nvGrpSpPr>
            <p:grpSpPr>
              <a:xfrm flipH="1">
                <a:off x="1122631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89" name="Oval 5588">
                  <a:extLst>
                    <a:ext uri="{FF2B5EF4-FFF2-40B4-BE49-F238E27FC236}">
                      <a16:creationId xmlns:a16="http://schemas.microsoft.com/office/drawing/2014/main" id="{049EDF07-D1B2-4621-85F6-E4B6F21A94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0" name="Rounded Rectangle 875">
                  <a:extLst>
                    <a:ext uri="{FF2B5EF4-FFF2-40B4-BE49-F238E27FC236}">
                      <a16:creationId xmlns:a16="http://schemas.microsoft.com/office/drawing/2014/main" id="{2D92BBB1-591A-4366-9D1D-35249A26D91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1" name="Rounded Rectangle 876">
                  <a:extLst>
                    <a:ext uri="{FF2B5EF4-FFF2-40B4-BE49-F238E27FC236}">
                      <a16:creationId xmlns:a16="http://schemas.microsoft.com/office/drawing/2014/main" id="{F3F2100B-3CC4-45F9-94E9-3F9CB648BF5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2" name="Rounded Rectangle 877">
                  <a:extLst>
                    <a:ext uri="{FF2B5EF4-FFF2-40B4-BE49-F238E27FC236}">
                      <a16:creationId xmlns:a16="http://schemas.microsoft.com/office/drawing/2014/main" id="{FC0AE7B7-9DBD-496F-B9C4-D599A9232E3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3" name="Rounded Rectangle 878">
                  <a:extLst>
                    <a:ext uri="{FF2B5EF4-FFF2-40B4-BE49-F238E27FC236}">
                      <a16:creationId xmlns:a16="http://schemas.microsoft.com/office/drawing/2014/main" id="{6416A0EA-1127-4BC1-905C-A6EA1B66711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94" name="Rounded Rectangle 879">
                  <a:extLst>
                    <a:ext uri="{FF2B5EF4-FFF2-40B4-BE49-F238E27FC236}">
                      <a16:creationId xmlns:a16="http://schemas.microsoft.com/office/drawing/2014/main" id="{F65EA7AE-75AB-4A1E-A98B-019F5C9C726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6" name="Group 5525">
                <a:extLst>
                  <a:ext uri="{FF2B5EF4-FFF2-40B4-BE49-F238E27FC236}">
                    <a16:creationId xmlns:a16="http://schemas.microsoft.com/office/drawing/2014/main" id="{1413F3C6-E104-419F-A230-03A8FF387342}"/>
                  </a:ext>
                </a:extLst>
              </p:cNvPr>
              <p:cNvGrpSpPr/>
              <p:nvPr/>
            </p:nvGrpSpPr>
            <p:grpSpPr>
              <a:xfrm flipH="1">
                <a:off x="115426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83" name="Oval 5582">
                  <a:extLst>
                    <a:ext uri="{FF2B5EF4-FFF2-40B4-BE49-F238E27FC236}">
                      <a16:creationId xmlns:a16="http://schemas.microsoft.com/office/drawing/2014/main" id="{18E85901-8DE1-4B51-A29A-380B02AD58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4" name="Rounded Rectangle 845">
                  <a:extLst>
                    <a:ext uri="{FF2B5EF4-FFF2-40B4-BE49-F238E27FC236}">
                      <a16:creationId xmlns:a16="http://schemas.microsoft.com/office/drawing/2014/main" id="{F8BEF445-B7B6-4E11-897F-52EBA35E2CD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5" name="Rounded Rectangle 846">
                  <a:extLst>
                    <a:ext uri="{FF2B5EF4-FFF2-40B4-BE49-F238E27FC236}">
                      <a16:creationId xmlns:a16="http://schemas.microsoft.com/office/drawing/2014/main" id="{B674ED4E-849A-42EA-BB6F-2BDFB57E7B7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6" name="Rounded Rectangle 847">
                  <a:extLst>
                    <a:ext uri="{FF2B5EF4-FFF2-40B4-BE49-F238E27FC236}">
                      <a16:creationId xmlns:a16="http://schemas.microsoft.com/office/drawing/2014/main" id="{48F8F7C7-CC0C-4756-AECE-F7662C41DCF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7" name="Rounded Rectangle 848">
                  <a:extLst>
                    <a:ext uri="{FF2B5EF4-FFF2-40B4-BE49-F238E27FC236}">
                      <a16:creationId xmlns:a16="http://schemas.microsoft.com/office/drawing/2014/main" id="{D4AAAB0E-ACAF-4204-BCA6-E48A1E89206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8" name="Rounded Rectangle 849">
                  <a:extLst>
                    <a:ext uri="{FF2B5EF4-FFF2-40B4-BE49-F238E27FC236}">
                      <a16:creationId xmlns:a16="http://schemas.microsoft.com/office/drawing/2014/main" id="{1EB6EDE8-13D0-47A4-850A-FA4BCE3C57B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7" name="Group 5526">
                <a:extLst>
                  <a:ext uri="{FF2B5EF4-FFF2-40B4-BE49-F238E27FC236}">
                    <a16:creationId xmlns:a16="http://schemas.microsoft.com/office/drawing/2014/main" id="{B9E21D6C-32AB-4CBD-B259-87E9AA143B0F}"/>
                  </a:ext>
                </a:extLst>
              </p:cNvPr>
              <p:cNvGrpSpPr/>
              <p:nvPr/>
            </p:nvGrpSpPr>
            <p:grpSpPr>
              <a:xfrm flipH="1">
                <a:off x="118590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77" name="Oval 5576">
                  <a:extLst>
                    <a:ext uri="{FF2B5EF4-FFF2-40B4-BE49-F238E27FC236}">
                      <a16:creationId xmlns:a16="http://schemas.microsoft.com/office/drawing/2014/main" id="{7C05A984-A24C-4D0D-863E-D34968532A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8" name="Rounded Rectangle 839">
                  <a:extLst>
                    <a:ext uri="{FF2B5EF4-FFF2-40B4-BE49-F238E27FC236}">
                      <a16:creationId xmlns:a16="http://schemas.microsoft.com/office/drawing/2014/main" id="{FA99E96B-DD84-4B9E-AB4A-5478E1C851C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9" name="Rounded Rectangle 840">
                  <a:extLst>
                    <a:ext uri="{FF2B5EF4-FFF2-40B4-BE49-F238E27FC236}">
                      <a16:creationId xmlns:a16="http://schemas.microsoft.com/office/drawing/2014/main" id="{15629952-0097-4E7C-8252-A3CAB980444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0" name="Rounded Rectangle 841">
                  <a:extLst>
                    <a:ext uri="{FF2B5EF4-FFF2-40B4-BE49-F238E27FC236}">
                      <a16:creationId xmlns:a16="http://schemas.microsoft.com/office/drawing/2014/main" id="{240902CD-865B-45B3-8B91-672712CEBB3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1" name="Rounded Rectangle 842">
                  <a:extLst>
                    <a:ext uri="{FF2B5EF4-FFF2-40B4-BE49-F238E27FC236}">
                      <a16:creationId xmlns:a16="http://schemas.microsoft.com/office/drawing/2014/main" id="{71EA2365-6DDC-4A96-AAA0-9110E3A153A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82" name="Rounded Rectangle 843">
                  <a:extLst>
                    <a:ext uri="{FF2B5EF4-FFF2-40B4-BE49-F238E27FC236}">
                      <a16:creationId xmlns:a16="http://schemas.microsoft.com/office/drawing/2014/main" id="{2167AB3C-0B66-4040-9BEE-7C28E2D23A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8" name="Group 5527">
                <a:extLst>
                  <a:ext uri="{FF2B5EF4-FFF2-40B4-BE49-F238E27FC236}">
                    <a16:creationId xmlns:a16="http://schemas.microsoft.com/office/drawing/2014/main" id="{5290F641-B06E-4664-8063-7A073E211B9C}"/>
                  </a:ext>
                </a:extLst>
              </p:cNvPr>
              <p:cNvGrpSpPr/>
              <p:nvPr/>
            </p:nvGrpSpPr>
            <p:grpSpPr>
              <a:xfrm flipH="1">
                <a:off x="121781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71" name="Oval 5570">
                  <a:extLst>
                    <a:ext uri="{FF2B5EF4-FFF2-40B4-BE49-F238E27FC236}">
                      <a16:creationId xmlns:a16="http://schemas.microsoft.com/office/drawing/2014/main" id="{D7CCFAB1-A580-4C88-A430-86DC5AD94F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2" name="Rounded Rectangle 869">
                  <a:extLst>
                    <a:ext uri="{FF2B5EF4-FFF2-40B4-BE49-F238E27FC236}">
                      <a16:creationId xmlns:a16="http://schemas.microsoft.com/office/drawing/2014/main" id="{88563899-A7DE-406B-878C-39012EF3887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3" name="Rounded Rectangle 870">
                  <a:extLst>
                    <a:ext uri="{FF2B5EF4-FFF2-40B4-BE49-F238E27FC236}">
                      <a16:creationId xmlns:a16="http://schemas.microsoft.com/office/drawing/2014/main" id="{CFC4E486-2200-4F5B-9FBE-9B7CA25A19D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4" name="Rounded Rectangle 871">
                  <a:extLst>
                    <a:ext uri="{FF2B5EF4-FFF2-40B4-BE49-F238E27FC236}">
                      <a16:creationId xmlns:a16="http://schemas.microsoft.com/office/drawing/2014/main" id="{918EEBD1-6E17-41E8-8E31-56926288ACD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5" name="Rounded Rectangle 872">
                  <a:extLst>
                    <a:ext uri="{FF2B5EF4-FFF2-40B4-BE49-F238E27FC236}">
                      <a16:creationId xmlns:a16="http://schemas.microsoft.com/office/drawing/2014/main" id="{D285216D-F620-4D5E-B1FD-65436A74340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6" name="Rounded Rectangle 873">
                  <a:extLst>
                    <a:ext uri="{FF2B5EF4-FFF2-40B4-BE49-F238E27FC236}">
                      <a16:creationId xmlns:a16="http://schemas.microsoft.com/office/drawing/2014/main" id="{97C887EC-F9CC-4F98-AE8F-8DF7355990A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29" name="Group 5528">
                <a:extLst>
                  <a:ext uri="{FF2B5EF4-FFF2-40B4-BE49-F238E27FC236}">
                    <a16:creationId xmlns:a16="http://schemas.microsoft.com/office/drawing/2014/main" id="{BD68003B-1C1F-40B7-A4BC-87061011CD31}"/>
                  </a:ext>
                </a:extLst>
              </p:cNvPr>
              <p:cNvGrpSpPr/>
              <p:nvPr/>
            </p:nvGrpSpPr>
            <p:grpSpPr>
              <a:xfrm flipH="1">
                <a:off x="1378753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65" name="Oval 5564">
                  <a:extLst>
                    <a:ext uri="{FF2B5EF4-FFF2-40B4-BE49-F238E27FC236}">
                      <a16:creationId xmlns:a16="http://schemas.microsoft.com/office/drawing/2014/main" id="{882F2FC7-7A34-45A1-8E74-D749789F4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6" name="Rounded Rectangle 893">
                  <a:extLst>
                    <a:ext uri="{FF2B5EF4-FFF2-40B4-BE49-F238E27FC236}">
                      <a16:creationId xmlns:a16="http://schemas.microsoft.com/office/drawing/2014/main" id="{D3828676-4D6D-46E2-809C-A5A378DA7A9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7" name="Rounded Rectangle 894">
                  <a:extLst>
                    <a:ext uri="{FF2B5EF4-FFF2-40B4-BE49-F238E27FC236}">
                      <a16:creationId xmlns:a16="http://schemas.microsoft.com/office/drawing/2014/main" id="{A0660ADB-7086-45C9-AC93-CFD4DF04643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8" name="Rounded Rectangle 895">
                  <a:extLst>
                    <a:ext uri="{FF2B5EF4-FFF2-40B4-BE49-F238E27FC236}">
                      <a16:creationId xmlns:a16="http://schemas.microsoft.com/office/drawing/2014/main" id="{C156295A-B6D4-44E1-AFFA-3CB25131EF8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9" name="Rounded Rectangle 896">
                  <a:extLst>
                    <a:ext uri="{FF2B5EF4-FFF2-40B4-BE49-F238E27FC236}">
                      <a16:creationId xmlns:a16="http://schemas.microsoft.com/office/drawing/2014/main" id="{5747C46A-D1C6-4C05-8D59-B864FE5606E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70" name="Rounded Rectangle 897">
                  <a:extLst>
                    <a:ext uri="{FF2B5EF4-FFF2-40B4-BE49-F238E27FC236}">
                      <a16:creationId xmlns:a16="http://schemas.microsoft.com/office/drawing/2014/main" id="{F2323D8F-3A26-49EF-8324-9DEE0B10941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30" name="Group 5529">
                <a:extLst>
                  <a:ext uri="{FF2B5EF4-FFF2-40B4-BE49-F238E27FC236}">
                    <a16:creationId xmlns:a16="http://schemas.microsoft.com/office/drawing/2014/main" id="{F7A13B98-08F1-4CCD-9EF1-36D66034971C}"/>
                  </a:ext>
                </a:extLst>
              </p:cNvPr>
              <p:cNvGrpSpPr/>
              <p:nvPr/>
            </p:nvGrpSpPr>
            <p:grpSpPr>
              <a:xfrm flipH="1">
                <a:off x="1410390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59" name="Oval 5558">
                  <a:extLst>
                    <a:ext uri="{FF2B5EF4-FFF2-40B4-BE49-F238E27FC236}">
                      <a16:creationId xmlns:a16="http://schemas.microsoft.com/office/drawing/2014/main" id="{AE4235F0-6052-4EE4-AB8D-179E8E4249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0" name="Rounded Rectangle 887">
                  <a:extLst>
                    <a:ext uri="{FF2B5EF4-FFF2-40B4-BE49-F238E27FC236}">
                      <a16:creationId xmlns:a16="http://schemas.microsoft.com/office/drawing/2014/main" id="{EB6E0E4B-72BC-4CB8-B560-EFDF06E751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1" name="Rounded Rectangle 888">
                  <a:extLst>
                    <a:ext uri="{FF2B5EF4-FFF2-40B4-BE49-F238E27FC236}">
                      <a16:creationId xmlns:a16="http://schemas.microsoft.com/office/drawing/2014/main" id="{24F3BBC1-5D97-4348-A6A7-099A74CFE8E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2" name="Rounded Rectangle 889">
                  <a:extLst>
                    <a:ext uri="{FF2B5EF4-FFF2-40B4-BE49-F238E27FC236}">
                      <a16:creationId xmlns:a16="http://schemas.microsoft.com/office/drawing/2014/main" id="{067BE7E8-FE76-41B2-89C3-AD437D97014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3" name="Rounded Rectangle 890">
                  <a:extLst>
                    <a:ext uri="{FF2B5EF4-FFF2-40B4-BE49-F238E27FC236}">
                      <a16:creationId xmlns:a16="http://schemas.microsoft.com/office/drawing/2014/main" id="{0C330708-02A6-4002-9C8F-6B1F3497737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64" name="Rounded Rectangle 891">
                  <a:extLst>
                    <a:ext uri="{FF2B5EF4-FFF2-40B4-BE49-F238E27FC236}">
                      <a16:creationId xmlns:a16="http://schemas.microsoft.com/office/drawing/2014/main" id="{BF264F89-373F-40E8-849D-09B54B54305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31" name="Group 5530">
                <a:extLst>
                  <a:ext uri="{FF2B5EF4-FFF2-40B4-BE49-F238E27FC236}">
                    <a16:creationId xmlns:a16="http://schemas.microsoft.com/office/drawing/2014/main" id="{A12016F9-05C4-498C-8BF8-3783B7C584DE}"/>
                  </a:ext>
                </a:extLst>
              </p:cNvPr>
              <p:cNvGrpSpPr/>
              <p:nvPr/>
            </p:nvGrpSpPr>
            <p:grpSpPr>
              <a:xfrm flipH="1">
                <a:off x="125220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53" name="Oval 5552">
                  <a:extLst>
                    <a:ext uri="{FF2B5EF4-FFF2-40B4-BE49-F238E27FC236}">
                      <a16:creationId xmlns:a16="http://schemas.microsoft.com/office/drawing/2014/main" id="{72396C84-7CFF-4F92-A4F9-2F19FF96C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4" name="Rounded Rectangle 869">
                  <a:extLst>
                    <a:ext uri="{FF2B5EF4-FFF2-40B4-BE49-F238E27FC236}">
                      <a16:creationId xmlns:a16="http://schemas.microsoft.com/office/drawing/2014/main" id="{73C5F574-66AA-41C6-B649-316C2B8336C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5" name="Rounded Rectangle 870">
                  <a:extLst>
                    <a:ext uri="{FF2B5EF4-FFF2-40B4-BE49-F238E27FC236}">
                      <a16:creationId xmlns:a16="http://schemas.microsoft.com/office/drawing/2014/main" id="{4329500D-0949-407F-BCA7-BC3A1B09EE7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6" name="Rounded Rectangle 871">
                  <a:extLst>
                    <a:ext uri="{FF2B5EF4-FFF2-40B4-BE49-F238E27FC236}">
                      <a16:creationId xmlns:a16="http://schemas.microsoft.com/office/drawing/2014/main" id="{F97D6A0F-6179-40F9-B8B9-11E2681F277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7" name="Rounded Rectangle 872">
                  <a:extLst>
                    <a:ext uri="{FF2B5EF4-FFF2-40B4-BE49-F238E27FC236}">
                      <a16:creationId xmlns:a16="http://schemas.microsoft.com/office/drawing/2014/main" id="{3EA8EA6F-941F-4643-93AB-1E17E661188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8" name="Rounded Rectangle 873">
                  <a:extLst>
                    <a:ext uri="{FF2B5EF4-FFF2-40B4-BE49-F238E27FC236}">
                      <a16:creationId xmlns:a16="http://schemas.microsoft.com/office/drawing/2014/main" id="{2631B3A7-C698-4BEC-86E5-2519C9FB5B5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32" name="Group 5531">
                <a:extLst>
                  <a:ext uri="{FF2B5EF4-FFF2-40B4-BE49-F238E27FC236}">
                    <a16:creationId xmlns:a16="http://schemas.microsoft.com/office/drawing/2014/main" id="{931D382F-EBD4-48DF-B9CC-9137ABD7F562}"/>
                  </a:ext>
                </a:extLst>
              </p:cNvPr>
              <p:cNvGrpSpPr/>
              <p:nvPr/>
            </p:nvGrpSpPr>
            <p:grpSpPr>
              <a:xfrm flipH="1">
                <a:off x="1283842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47" name="Oval 5546">
                  <a:extLst>
                    <a:ext uri="{FF2B5EF4-FFF2-40B4-BE49-F238E27FC236}">
                      <a16:creationId xmlns:a16="http://schemas.microsoft.com/office/drawing/2014/main" id="{813B63E9-DCD9-46EA-A849-407791A037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8" name="Rounded Rectangle 863">
                  <a:extLst>
                    <a:ext uri="{FF2B5EF4-FFF2-40B4-BE49-F238E27FC236}">
                      <a16:creationId xmlns:a16="http://schemas.microsoft.com/office/drawing/2014/main" id="{C08809F2-A290-4149-8F64-CD8A57DFBCE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9" name="Rounded Rectangle 864">
                  <a:extLst>
                    <a:ext uri="{FF2B5EF4-FFF2-40B4-BE49-F238E27FC236}">
                      <a16:creationId xmlns:a16="http://schemas.microsoft.com/office/drawing/2014/main" id="{D441A150-A2A0-47F3-B4C0-9625452A2D6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0" name="Rounded Rectangle 865">
                  <a:extLst>
                    <a:ext uri="{FF2B5EF4-FFF2-40B4-BE49-F238E27FC236}">
                      <a16:creationId xmlns:a16="http://schemas.microsoft.com/office/drawing/2014/main" id="{62E6A277-4C0A-42AB-A7F3-059BDFF5540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1" name="Rounded Rectangle 866">
                  <a:extLst>
                    <a:ext uri="{FF2B5EF4-FFF2-40B4-BE49-F238E27FC236}">
                      <a16:creationId xmlns:a16="http://schemas.microsoft.com/office/drawing/2014/main" id="{CEC4FFB0-03CB-4D3C-A5B7-0BBA9B0F589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52" name="Rounded Rectangle 867">
                  <a:extLst>
                    <a:ext uri="{FF2B5EF4-FFF2-40B4-BE49-F238E27FC236}">
                      <a16:creationId xmlns:a16="http://schemas.microsoft.com/office/drawing/2014/main" id="{0B72078F-1EC5-44E0-8A34-4C3D968E033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33" name="Group 5532">
                <a:extLst>
                  <a:ext uri="{FF2B5EF4-FFF2-40B4-BE49-F238E27FC236}">
                    <a16:creationId xmlns:a16="http://schemas.microsoft.com/office/drawing/2014/main" id="{329DD56D-5CE2-4BAB-9BB7-CCA8B971AFE1}"/>
                  </a:ext>
                </a:extLst>
              </p:cNvPr>
              <p:cNvGrpSpPr/>
              <p:nvPr/>
            </p:nvGrpSpPr>
            <p:grpSpPr>
              <a:xfrm flipH="1">
                <a:off x="1315479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41" name="Oval 5540">
                  <a:extLst>
                    <a:ext uri="{FF2B5EF4-FFF2-40B4-BE49-F238E27FC236}">
                      <a16:creationId xmlns:a16="http://schemas.microsoft.com/office/drawing/2014/main" id="{DE0FCBD2-54FB-4B5A-8A93-43D67E6FE7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2" name="Rounded Rectangle 857">
                  <a:extLst>
                    <a:ext uri="{FF2B5EF4-FFF2-40B4-BE49-F238E27FC236}">
                      <a16:creationId xmlns:a16="http://schemas.microsoft.com/office/drawing/2014/main" id="{92AB7F30-FAA8-483E-AF56-C53D207FF04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3" name="Rounded Rectangle 858">
                  <a:extLst>
                    <a:ext uri="{FF2B5EF4-FFF2-40B4-BE49-F238E27FC236}">
                      <a16:creationId xmlns:a16="http://schemas.microsoft.com/office/drawing/2014/main" id="{17395A99-A25F-43E1-8654-7CA7D78A7C8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4" name="Rounded Rectangle 859">
                  <a:extLst>
                    <a:ext uri="{FF2B5EF4-FFF2-40B4-BE49-F238E27FC236}">
                      <a16:creationId xmlns:a16="http://schemas.microsoft.com/office/drawing/2014/main" id="{99A1F1F1-DA81-44E2-8D8B-F9B3EA2DD47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5" name="Rounded Rectangle 860">
                  <a:extLst>
                    <a:ext uri="{FF2B5EF4-FFF2-40B4-BE49-F238E27FC236}">
                      <a16:creationId xmlns:a16="http://schemas.microsoft.com/office/drawing/2014/main" id="{740FAA52-3AF8-403F-A983-9A7937AF854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6" name="Rounded Rectangle 861">
                  <a:extLst>
                    <a:ext uri="{FF2B5EF4-FFF2-40B4-BE49-F238E27FC236}">
                      <a16:creationId xmlns:a16="http://schemas.microsoft.com/office/drawing/2014/main" id="{1E2E3251-A3A0-4108-9830-511C8426089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534" name="Group 5533">
                <a:extLst>
                  <a:ext uri="{FF2B5EF4-FFF2-40B4-BE49-F238E27FC236}">
                    <a16:creationId xmlns:a16="http://schemas.microsoft.com/office/drawing/2014/main" id="{6E7C733C-6675-436E-9A90-80B8DEA984DE}"/>
                  </a:ext>
                </a:extLst>
              </p:cNvPr>
              <p:cNvGrpSpPr/>
              <p:nvPr/>
            </p:nvGrpSpPr>
            <p:grpSpPr>
              <a:xfrm flipH="1">
                <a:off x="134711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535" name="Oval 5534">
                  <a:extLst>
                    <a:ext uri="{FF2B5EF4-FFF2-40B4-BE49-F238E27FC236}">
                      <a16:creationId xmlns:a16="http://schemas.microsoft.com/office/drawing/2014/main" id="{64F3BC7B-CFE5-4C3C-AF18-E2387F1465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36" name="Rounded Rectangle 851">
                  <a:extLst>
                    <a:ext uri="{FF2B5EF4-FFF2-40B4-BE49-F238E27FC236}">
                      <a16:creationId xmlns:a16="http://schemas.microsoft.com/office/drawing/2014/main" id="{39E7335E-8431-460B-B0B3-6081E12DCEB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37" name="Rounded Rectangle 852">
                  <a:extLst>
                    <a:ext uri="{FF2B5EF4-FFF2-40B4-BE49-F238E27FC236}">
                      <a16:creationId xmlns:a16="http://schemas.microsoft.com/office/drawing/2014/main" id="{9724AD63-0FDE-4A61-B54A-A29170469A7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38" name="Rounded Rectangle 853">
                  <a:extLst>
                    <a:ext uri="{FF2B5EF4-FFF2-40B4-BE49-F238E27FC236}">
                      <a16:creationId xmlns:a16="http://schemas.microsoft.com/office/drawing/2014/main" id="{AE69CA9F-CDBC-4E8C-8B64-A88C5442198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39" name="Rounded Rectangle 854">
                  <a:extLst>
                    <a:ext uri="{FF2B5EF4-FFF2-40B4-BE49-F238E27FC236}">
                      <a16:creationId xmlns:a16="http://schemas.microsoft.com/office/drawing/2014/main" id="{390F491A-4C1D-4B9E-BA7B-65364059F8F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40" name="Rounded Rectangle 855">
                  <a:extLst>
                    <a:ext uri="{FF2B5EF4-FFF2-40B4-BE49-F238E27FC236}">
                      <a16:creationId xmlns:a16="http://schemas.microsoft.com/office/drawing/2014/main" id="{A6114D99-94B0-44FE-81ED-E541F3372BA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946" name="Arrow: Bent-Up 5945">
              <a:extLst>
                <a:ext uri="{FF2B5EF4-FFF2-40B4-BE49-F238E27FC236}">
                  <a16:creationId xmlns:a16="http://schemas.microsoft.com/office/drawing/2014/main" id="{B8D9D804-B186-4ABE-8933-B20FAADF670E}"/>
                </a:ext>
              </a:extLst>
            </p:cNvPr>
            <p:cNvSpPr/>
            <p:nvPr/>
          </p:nvSpPr>
          <p:spPr>
            <a:xfrm rot="16200000" flipH="1">
              <a:off x="1206943" y="3906570"/>
              <a:ext cx="175114" cy="472947"/>
            </a:xfrm>
            <a:prstGeom prst="bentUpArrow">
              <a:avLst>
                <a:gd name="adj1" fmla="val 13328"/>
                <a:gd name="adj2" fmla="val 19363"/>
                <a:gd name="adj3" fmla="val 36364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947" name="Straight Arrow Connector 5946">
              <a:extLst>
                <a:ext uri="{FF2B5EF4-FFF2-40B4-BE49-F238E27FC236}">
                  <a16:creationId xmlns:a16="http://schemas.microsoft.com/office/drawing/2014/main" id="{D775F499-7FCF-44FD-A26C-3768CA4D4B40}"/>
                </a:ext>
              </a:extLst>
            </p:cNvPr>
            <p:cNvCxnSpPr>
              <a:cxnSpLocks/>
            </p:cNvCxnSpPr>
            <p:nvPr/>
          </p:nvCxnSpPr>
          <p:spPr>
            <a:xfrm>
              <a:off x="1672098" y="4079362"/>
              <a:ext cx="0" cy="302478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8" name="Isosceles Triangle 5947">
              <a:extLst>
                <a:ext uri="{FF2B5EF4-FFF2-40B4-BE49-F238E27FC236}">
                  <a16:creationId xmlns:a16="http://schemas.microsoft.com/office/drawing/2014/main" id="{6C493BD5-9B80-4F5E-AC6F-DFB125CC47C6}"/>
                </a:ext>
              </a:extLst>
            </p:cNvPr>
            <p:cNvSpPr/>
            <p:nvPr/>
          </p:nvSpPr>
          <p:spPr>
            <a:xfrm rot="5400000">
              <a:off x="1014195" y="3656499"/>
              <a:ext cx="484784" cy="15713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82" name="TextBox 7381">
              <a:extLst>
                <a:ext uri="{FF2B5EF4-FFF2-40B4-BE49-F238E27FC236}">
                  <a16:creationId xmlns:a16="http://schemas.microsoft.com/office/drawing/2014/main" id="{FE6B85F8-AA85-4C89-BB57-C9217D551ACB}"/>
                </a:ext>
              </a:extLst>
            </p:cNvPr>
            <p:cNvSpPr txBox="1"/>
            <p:nvPr/>
          </p:nvSpPr>
          <p:spPr>
            <a:xfrm>
              <a:off x="525151" y="3003798"/>
              <a:ext cx="1330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Reception signposting</a:t>
              </a:r>
            </a:p>
          </p:txBody>
        </p:sp>
        <p:grpSp>
          <p:nvGrpSpPr>
            <p:cNvPr id="8795" name="Group 8794">
              <a:extLst>
                <a:ext uri="{FF2B5EF4-FFF2-40B4-BE49-F238E27FC236}">
                  <a16:creationId xmlns:a16="http://schemas.microsoft.com/office/drawing/2014/main" id="{6D2E24BE-7536-41A4-91BA-9FC3D0B7832D}"/>
                </a:ext>
              </a:extLst>
            </p:cNvPr>
            <p:cNvGrpSpPr/>
            <p:nvPr/>
          </p:nvGrpSpPr>
          <p:grpSpPr>
            <a:xfrm>
              <a:off x="2214028" y="3491424"/>
              <a:ext cx="448494" cy="438476"/>
              <a:chOff x="2158286" y="1563292"/>
              <a:chExt cx="448494" cy="438476"/>
            </a:xfrm>
          </p:grpSpPr>
          <p:sp>
            <p:nvSpPr>
              <p:cNvPr id="8796" name="Oval 8795">
                <a:extLst>
                  <a:ext uri="{FF2B5EF4-FFF2-40B4-BE49-F238E27FC236}">
                    <a16:creationId xmlns:a16="http://schemas.microsoft.com/office/drawing/2014/main" id="{28335EAB-9C15-411A-819C-A4534B51C86F}"/>
                  </a:ext>
                </a:extLst>
              </p:cNvPr>
              <p:cNvSpPr/>
              <p:nvPr/>
            </p:nvSpPr>
            <p:spPr>
              <a:xfrm>
                <a:off x="2158286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97" name="Oval 8796">
                <a:extLst>
                  <a:ext uri="{FF2B5EF4-FFF2-40B4-BE49-F238E27FC236}">
                    <a16:creationId xmlns:a16="http://schemas.microsoft.com/office/drawing/2014/main" id="{A3ED7A91-4E0F-4DB0-953A-CBDD821D6A1E}"/>
                  </a:ext>
                </a:extLst>
              </p:cNvPr>
              <p:cNvSpPr/>
              <p:nvPr/>
            </p:nvSpPr>
            <p:spPr>
              <a:xfrm>
                <a:off x="2223398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98" name="Oval 8797">
                <a:extLst>
                  <a:ext uri="{FF2B5EF4-FFF2-40B4-BE49-F238E27FC236}">
                    <a16:creationId xmlns:a16="http://schemas.microsoft.com/office/drawing/2014/main" id="{36A464B4-E84E-4BFB-99CD-484158B42ACD}"/>
                  </a:ext>
                </a:extLst>
              </p:cNvPr>
              <p:cNvSpPr/>
              <p:nvPr/>
            </p:nvSpPr>
            <p:spPr>
              <a:xfrm>
                <a:off x="2288504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99" name="Oval 8798">
                <a:extLst>
                  <a:ext uri="{FF2B5EF4-FFF2-40B4-BE49-F238E27FC236}">
                    <a16:creationId xmlns:a16="http://schemas.microsoft.com/office/drawing/2014/main" id="{F6136A94-502A-44A4-9BCB-4BB3ED8DBBF4}"/>
                  </a:ext>
                </a:extLst>
              </p:cNvPr>
              <p:cNvSpPr/>
              <p:nvPr/>
            </p:nvSpPr>
            <p:spPr>
              <a:xfrm>
                <a:off x="2353613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0" name="Oval 8799">
                <a:extLst>
                  <a:ext uri="{FF2B5EF4-FFF2-40B4-BE49-F238E27FC236}">
                    <a16:creationId xmlns:a16="http://schemas.microsoft.com/office/drawing/2014/main" id="{394E8188-5F57-41A5-A237-B1E86DF820FF}"/>
                  </a:ext>
                </a:extLst>
              </p:cNvPr>
              <p:cNvSpPr/>
              <p:nvPr/>
            </p:nvSpPr>
            <p:spPr>
              <a:xfrm>
                <a:off x="2418725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1" name="Oval 8800">
                <a:extLst>
                  <a:ext uri="{FF2B5EF4-FFF2-40B4-BE49-F238E27FC236}">
                    <a16:creationId xmlns:a16="http://schemas.microsoft.com/office/drawing/2014/main" id="{BC6E427C-B15C-40E4-8E08-E8F457D11B28}"/>
                  </a:ext>
                </a:extLst>
              </p:cNvPr>
              <p:cNvSpPr/>
              <p:nvPr/>
            </p:nvSpPr>
            <p:spPr>
              <a:xfrm>
                <a:off x="248383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2" name="Oval 8801">
                <a:extLst>
                  <a:ext uri="{FF2B5EF4-FFF2-40B4-BE49-F238E27FC236}">
                    <a16:creationId xmlns:a16="http://schemas.microsoft.com/office/drawing/2014/main" id="{2582886F-6C13-42E8-B56D-D191E0697233}"/>
                  </a:ext>
                </a:extLst>
              </p:cNvPr>
              <p:cNvSpPr/>
              <p:nvPr/>
            </p:nvSpPr>
            <p:spPr>
              <a:xfrm>
                <a:off x="254894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3" name="Oval 8802">
                <a:extLst>
                  <a:ext uri="{FF2B5EF4-FFF2-40B4-BE49-F238E27FC236}">
                    <a16:creationId xmlns:a16="http://schemas.microsoft.com/office/drawing/2014/main" id="{3EAC1A91-4819-4ED5-A2C0-CD19B92E03BC}"/>
                  </a:ext>
                </a:extLst>
              </p:cNvPr>
              <p:cNvSpPr/>
              <p:nvPr/>
            </p:nvSpPr>
            <p:spPr>
              <a:xfrm>
                <a:off x="215828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4" name="Oval 8803">
                <a:extLst>
                  <a:ext uri="{FF2B5EF4-FFF2-40B4-BE49-F238E27FC236}">
                    <a16:creationId xmlns:a16="http://schemas.microsoft.com/office/drawing/2014/main" id="{20736ABE-C1D6-4FFA-B270-B399DB99A660}"/>
                  </a:ext>
                </a:extLst>
              </p:cNvPr>
              <p:cNvSpPr/>
              <p:nvPr/>
            </p:nvSpPr>
            <p:spPr>
              <a:xfrm>
                <a:off x="222339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5" name="Oval 8804">
                <a:extLst>
                  <a:ext uri="{FF2B5EF4-FFF2-40B4-BE49-F238E27FC236}">
                    <a16:creationId xmlns:a16="http://schemas.microsoft.com/office/drawing/2014/main" id="{E2BAC37B-9E6C-4187-B5EC-096EB1CAB736}"/>
                  </a:ext>
                </a:extLst>
              </p:cNvPr>
              <p:cNvSpPr/>
              <p:nvPr/>
            </p:nvSpPr>
            <p:spPr>
              <a:xfrm>
                <a:off x="228850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6" name="Oval 8805">
                <a:extLst>
                  <a:ext uri="{FF2B5EF4-FFF2-40B4-BE49-F238E27FC236}">
                    <a16:creationId xmlns:a16="http://schemas.microsoft.com/office/drawing/2014/main" id="{914C6C72-FEF8-469C-9D63-188BA1C60002}"/>
                  </a:ext>
                </a:extLst>
              </p:cNvPr>
              <p:cNvSpPr/>
              <p:nvPr/>
            </p:nvSpPr>
            <p:spPr>
              <a:xfrm>
                <a:off x="235361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7" name="Oval 8806">
                <a:extLst>
                  <a:ext uri="{FF2B5EF4-FFF2-40B4-BE49-F238E27FC236}">
                    <a16:creationId xmlns:a16="http://schemas.microsoft.com/office/drawing/2014/main" id="{D471EE0D-37F0-4C2E-A415-EA308188E8F1}"/>
                  </a:ext>
                </a:extLst>
              </p:cNvPr>
              <p:cNvSpPr/>
              <p:nvPr/>
            </p:nvSpPr>
            <p:spPr>
              <a:xfrm>
                <a:off x="241872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8" name="Oval 8807">
                <a:extLst>
                  <a:ext uri="{FF2B5EF4-FFF2-40B4-BE49-F238E27FC236}">
                    <a16:creationId xmlns:a16="http://schemas.microsoft.com/office/drawing/2014/main" id="{8F7FE094-C7B3-41E7-89A8-0BF26D7D9A5B}"/>
                  </a:ext>
                </a:extLst>
              </p:cNvPr>
              <p:cNvSpPr/>
              <p:nvPr/>
            </p:nvSpPr>
            <p:spPr>
              <a:xfrm>
                <a:off x="248383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09" name="Oval 8808">
                <a:extLst>
                  <a:ext uri="{FF2B5EF4-FFF2-40B4-BE49-F238E27FC236}">
                    <a16:creationId xmlns:a16="http://schemas.microsoft.com/office/drawing/2014/main" id="{4931A5AC-D9E8-4A1C-AB30-5E8BA2FE3922}"/>
                  </a:ext>
                </a:extLst>
              </p:cNvPr>
              <p:cNvSpPr/>
              <p:nvPr/>
            </p:nvSpPr>
            <p:spPr>
              <a:xfrm>
                <a:off x="254894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0" name="Oval 8809">
                <a:extLst>
                  <a:ext uri="{FF2B5EF4-FFF2-40B4-BE49-F238E27FC236}">
                    <a16:creationId xmlns:a16="http://schemas.microsoft.com/office/drawing/2014/main" id="{2ED0F2C6-9CD9-4563-974E-FB70D6996EEF}"/>
                  </a:ext>
                </a:extLst>
              </p:cNvPr>
              <p:cNvSpPr/>
              <p:nvPr/>
            </p:nvSpPr>
            <p:spPr>
              <a:xfrm>
                <a:off x="215828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1" name="Oval 8810">
                <a:extLst>
                  <a:ext uri="{FF2B5EF4-FFF2-40B4-BE49-F238E27FC236}">
                    <a16:creationId xmlns:a16="http://schemas.microsoft.com/office/drawing/2014/main" id="{82D73713-BE81-484D-A8BC-A490733F95B5}"/>
                  </a:ext>
                </a:extLst>
              </p:cNvPr>
              <p:cNvSpPr/>
              <p:nvPr/>
            </p:nvSpPr>
            <p:spPr>
              <a:xfrm>
                <a:off x="222339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2" name="Oval 8811">
                <a:extLst>
                  <a:ext uri="{FF2B5EF4-FFF2-40B4-BE49-F238E27FC236}">
                    <a16:creationId xmlns:a16="http://schemas.microsoft.com/office/drawing/2014/main" id="{C188256B-A623-417F-BC1C-E57BCDC4EFB9}"/>
                  </a:ext>
                </a:extLst>
              </p:cNvPr>
              <p:cNvSpPr/>
              <p:nvPr/>
            </p:nvSpPr>
            <p:spPr>
              <a:xfrm>
                <a:off x="228850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3" name="Oval 8812">
                <a:extLst>
                  <a:ext uri="{FF2B5EF4-FFF2-40B4-BE49-F238E27FC236}">
                    <a16:creationId xmlns:a16="http://schemas.microsoft.com/office/drawing/2014/main" id="{7AB57B25-739F-4C5E-9353-64867B1396AC}"/>
                  </a:ext>
                </a:extLst>
              </p:cNvPr>
              <p:cNvSpPr/>
              <p:nvPr/>
            </p:nvSpPr>
            <p:spPr>
              <a:xfrm>
                <a:off x="235361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4" name="Oval 8813">
                <a:extLst>
                  <a:ext uri="{FF2B5EF4-FFF2-40B4-BE49-F238E27FC236}">
                    <a16:creationId xmlns:a16="http://schemas.microsoft.com/office/drawing/2014/main" id="{E92CC7FC-B456-4817-B100-BBA78277602F}"/>
                  </a:ext>
                </a:extLst>
              </p:cNvPr>
              <p:cNvSpPr/>
              <p:nvPr/>
            </p:nvSpPr>
            <p:spPr>
              <a:xfrm>
                <a:off x="241872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5" name="Oval 8814">
                <a:extLst>
                  <a:ext uri="{FF2B5EF4-FFF2-40B4-BE49-F238E27FC236}">
                    <a16:creationId xmlns:a16="http://schemas.microsoft.com/office/drawing/2014/main" id="{6833424A-00E9-476D-9549-7B84B8978FCB}"/>
                  </a:ext>
                </a:extLst>
              </p:cNvPr>
              <p:cNvSpPr/>
              <p:nvPr/>
            </p:nvSpPr>
            <p:spPr>
              <a:xfrm>
                <a:off x="248383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6" name="Oval 8815">
                <a:extLst>
                  <a:ext uri="{FF2B5EF4-FFF2-40B4-BE49-F238E27FC236}">
                    <a16:creationId xmlns:a16="http://schemas.microsoft.com/office/drawing/2014/main" id="{79685CEF-DC5C-4058-B400-F3BF26D562FE}"/>
                  </a:ext>
                </a:extLst>
              </p:cNvPr>
              <p:cNvSpPr/>
              <p:nvPr/>
            </p:nvSpPr>
            <p:spPr>
              <a:xfrm>
                <a:off x="254894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7" name="Oval 8816">
                <a:extLst>
                  <a:ext uri="{FF2B5EF4-FFF2-40B4-BE49-F238E27FC236}">
                    <a16:creationId xmlns:a16="http://schemas.microsoft.com/office/drawing/2014/main" id="{EED4ABC2-7B55-4073-8A39-10E48F695519}"/>
                  </a:ext>
                </a:extLst>
              </p:cNvPr>
              <p:cNvSpPr/>
              <p:nvPr/>
            </p:nvSpPr>
            <p:spPr>
              <a:xfrm>
                <a:off x="215828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8" name="Oval 8817">
                <a:extLst>
                  <a:ext uri="{FF2B5EF4-FFF2-40B4-BE49-F238E27FC236}">
                    <a16:creationId xmlns:a16="http://schemas.microsoft.com/office/drawing/2014/main" id="{D4B004B9-340E-4903-81A4-097BE69B1BD2}"/>
                  </a:ext>
                </a:extLst>
              </p:cNvPr>
              <p:cNvSpPr/>
              <p:nvPr/>
            </p:nvSpPr>
            <p:spPr>
              <a:xfrm>
                <a:off x="222339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19" name="Oval 8818">
                <a:extLst>
                  <a:ext uri="{FF2B5EF4-FFF2-40B4-BE49-F238E27FC236}">
                    <a16:creationId xmlns:a16="http://schemas.microsoft.com/office/drawing/2014/main" id="{FF2E16F7-4591-426F-AE2E-7308748C6041}"/>
                  </a:ext>
                </a:extLst>
              </p:cNvPr>
              <p:cNvSpPr/>
              <p:nvPr/>
            </p:nvSpPr>
            <p:spPr>
              <a:xfrm>
                <a:off x="228850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0" name="Oval 8819">
                <a:extLst>
                  <a:ext uri="{FF2B5EF4-FFF2-40B4-BE49-F238E27FC236}">
                    <a16:creationId xmlns:a16="http://schemas.microsoft.com/office/drawing/2014/main" id="{66B81B3C-A47F-40B7-A84C-6B971ABFBC7F}"/>
                  </a:ext>
                </a:extLst>
              </p:cNvPr>
              <p:cNvSpPr/>
              <p:nvPr/>
            </p:nvSpPr>
            <p:spPr>
              <a:xfrm>
                <a:off x="235361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1" name="Oval 8820">
                <a:extLst>
                  <a:ext uri="{FF2B5EF4-FFF2-40B4-BE49-F238E27FC236}">
                    <a16:creationId xmlns:a16="http://schemas.microsoft.com/office/drawing/2014/main" id="{B8AB629D-A267-44CC-A24D-8E381AF47C1C}"/>
                  </a:ext>
                </a:extLst>
              </p:cNvPr>
              <p:cNvSpPr/>
              <p:nvPr/>
            </p:nvSpPr>
            <p:spPr>
              <a:xfrm>
                <a:off x="241872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2" name="Oval 8821">
                <a:extLst>
                  <a:ext uri="{FF2B5EF4-FFF2-40B4-BE49-F238E27FC236}">
                    <a16:creationId xmlns:a16="http://schemas.microsoft.com/office/drawing/2014/main" id="{64D121E5-DD28-4A52-A1AA-62130C2C7B24}"/>
                  </a:ext>
                </a:extLst>
              </p:cNvPr>
              <p:cNvSpPr/>
              <p:nvPr/>
            </p:nvSpPr>
            <p:spPr>
              <a:xfrm>
                <a:off x="248383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3" name="Oval 8822">
                <a:extLst>
                  <a:ext uri="{FF2B5EF4-FFF2-40B4-BE49-F238E27FC236}">
                    <a16:creationId xmlns:a16="http://schemas.microsoft.com/office/drawing/2014/main" id="{CA4386E8-795A-4F4B-B324-2A4D75C6B16B}"/>
                  </a:ext>
                </a:extLst>
              </p:cNvPr>
              <p:cNvSpPr/>
              <p:nvPr/>
            </p:nvSpPr>
            <p:spPr>
              <a:xfrm>
                <a:off x="254894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4" name="Oval 8823">
                <a:extLst>
                  <a:ext uri="{FF2B5EF4-FFF2-40B4-BE49-F238E27FC236}">
                    <a16:creationId xmlns:a16="http://schemas.microsoft.com/office/drawing/2014/main" id="{6CC85BF9-2150-404B-B930-21005A2A6435}"/>
                  </a:ext>
                </a:extLst>
              </p:cNvPr>
              <p:cNvSpPr/>
              <p:nvPr/>
            </p:nvSpPr>
            <p:spPr>
              <a:xfrm>
                <a:off x="215828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5" name="Oval 8824">
                <a:extLst>
                  <a:ext uri="{FF2B5EF4-FFF2-40B4-BE49-F238E27FC236}">
                    <a16:creationId xmlns:a16="http://schemas.microsoft.com/office/drawing/2014/main" id="{6862B776-D537-4A5C-92E3-67BDEAB8A9D4}"/>
                  </a:ext>
                </a:extLst>
              </p:cNvPr>
              <p:cNvSpPr/>
              <p:nvPr/>
            </p:nvSpPr>
            <p:spPr>
              <a:xfrm>
                <a:off x="222339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6" name="Oval 8825">
                <a:extLst>
                  <a:ext uri="{FF2B5EF4-FFF2-40B4-BE49-F238E27FC236}">
                    <a16:creationId xmlns:a16="http://schemas.microsoft.com/office/drawing/2014/main" id="{85EABD9F-3409-46C4-BA7D-72472F1DA575}"/>
                  </a:ext>
                </a:extLst>
              </p:cNvPr>
              <p:cNvSpPr/>
              <p:nvPr/>
            </p:nvSpPr>
            <p:spPr>
              <a:xfrm>
                <a:off x="228850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7" name="Oval 8826">
                <a:extLst>
                  <a:ext uri="{FF2B5EF4-FFF2-40B4-BE49-F238E27FC236}">
                    <a16:creationId xmlns:a16="http://schemas.microsoft.com/office/drawing/2014/main" id="{0102B1A1-8BE9-48B7-9F52-106C9142A590}"/>
                  </a:ext>
                </a:extLst>
              </p:cNvPr>
              <p:cNvSpPr/>
              <p:nvPr/>
            </p:nvSpPr>
            <p:spPr>
              <a:xfrm>
                <a:off x="235361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8" name="Oval 8827">
                <a:extLst>
                  <a:ext uri="{FF2B5EF4-FFF2-40B4-BE49-F238E27FC236}">
                    <a16:creationId xmlns:a16="http://schemas.microsoft.com/office/drawing/2014/main" id="{09272F0B-376B-4248-B57A-C6F900CEB2FD}"/>
                  </a:ext>
                </a:extLst>
              </p:cNvPr>
              <p:cNvSpPr/>
              <p:nvPr/>
            </p:nvSpPr>
            <p:spPr>
              <a:xfrm>
                <a:off x="241872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29" name="Oval 8828">
                <a:extLst>
                  <a:ext uri="{FF2B5EF4-FFF2-40B4-BE49-F238E27FC236}">
                    <a16:creationId xmlns:a16="http://schemas.microsoft.com/office/drawing/2014/main" id="{BCEB4D52-3F52-4CCD-82DC-D75E57E89B4D}"/>
                  </a:ext>
                </a:extLst>
              </p:cNvPr>
              <p:cNvSpPr/>
              <p:nvPr/>
            </p:nvSpPr>
            <p:spPr>
              <a:xfrm>
                <a:off x="248383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0" name="Oval 8829">
                <a:extLst>
                  <a:ext uri="{FF2B5EF4-FFF2-40B4-BE49-F238E27FC236}">
                    <a16:creationId xmlns:a16="http://schemas.microsoft.com/office/drawing/2014/main" id="{BA6F2434-1BD6-4317-A253-DDC6F8D20FE8}"/>
                  </a:ext>
                </a:extLst>
              </p:cNvPr>
              <p:cNvSpPr/>
              <p:nvPr/>
            </p:nvSpPr>
            <p:spPr>
              <a:xfrm>
                <a:off x="254894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1" name="Oval 8830">
                <a:extLst>
                  <a:ext uri="{FF2B5EF4-FFF2-40B4-BE49-F238E27FC236}">
                    <a16:creationId xmlns:a16="http://schemas.microsoft.com/office/drawing/2014/main" id="{E367320F-511C-4812-964D-2AD49A92BBBE}"/>
                  </a:ext>
                </a:extLst>
              </p:cNvPr>
              <p:cNvSpPr/>
              <p:nvPr/>
            </p:nvSpPr>
            <p:spPr>
              <a:xfrm>
                <a:off x="215828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2" name="Oval 8831">
                <a:extLst>
                  <a:ext uri="{FF2B5EF4-FFF2-40B4-BE49-F238E27FC236}">
                    <a16:creationId xmlns:a16="http://schemas.microsoft.com/office/drawing/2014/main" id="{57E4AB7B-E814-4D7E-8913-7B5FCA9E4385}"/>
                  </a:ext>
                </a:extLst>
              </p:cNvPr>
              <p:cNvSpPr/>
              <p:nvPr/>
            </p:nvSpPr>
            <p:spPr>
              <a:xfrm>
                <a:off x="222339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3" name="Oval 8832">
                <a:extLst>
                  <a:ext uri="{FF2B5EF4-FFF2-40B4-BE49-F238E27FC236}">
                    <a16:creationId xmlns:a16="http://schemas.microsoft.com/office/drawing/2014/main" id="{DAD7A655-8171-4541-B66C-BE7872D3D8AA}"/>
                  </a:ext>
                </a:extLst>
              </p:cNvPr>
              <p:cNvSpPr/>
              <p:nvPr/>
            </p:nvSpPr>
            <p:spPr>
              <a:xfrm>
                <a:off x="228850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4" name="Oval 8833">
                <a:extLst>
                  <a:ext uri="{FF2B5EF4-FFF2-40B4-BE49-F238E27FC236}">
                    <a16:creationId xmlns:a16="http://schemas.microsoft.com/office/drawing/2014/main" id="{9FAFDCEC-C362-4E06-A43D-4FC94EC1D18A}"/>
                  </a:ext>
                </a:extLst>
              </p:cNvPr>
              <p:cNvSpPr/>
              <p:nvPr/>
            </p:nvSpPr>
            <p:spPr>
              <a:xfrm>
                <a:off x="235361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5" name="Oval 8834">
                <a:extLst>
                  <a:ext uri="{FF2B5EF4-FFF2-40B4-BE49-F238E27FC236}">
                    <a16:creationId xmlns:a16="http://schemas.microsoft.com/office/drawing/2014/main" id="{F7871CB9-C026-4617-8A22-3F93ACEE64B3}"/>
                  </a:ext>
                </a:extLst>
              </p:cNvPr>
              <p:cNvSpPr/>
              <p:nvPr/>
            </p:nvSpPr>
            <p:spPr>
              <a:xfrm>
                <a:off x="241872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6" name="Oval 8835">
                <a:extLst>
                  <a:ext uri="{FF2B5EF4-FFF2-40B4-BE49-F238E27FC236}">
                    <a16:creationId xmlns:a16="http://schemas.microsoft.com/office/drawing/2014/main" id="{6DE7B3F2-32DF-4852-9CC6-C6F02F893242}"/>
                  </a:ext>
                </a:extLst>
              </p:cNvPr>
              <p:cNvSpPr/>
              <p:nvPr/>
            </p:nvSpPr>
            <p:spPr>
              <a:xfrm>
                <a:off x="248383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7" name="Oval 8836">
                <a:extLst>
                  <a:ext uri="{FF2B5EF4-FFF2-40B4-BE49-F238E27FC236}">
                    <a16:creationId xmlns:a16="http://schemas.microsoft.com/office/drawing/2014/main" id="{8DB0A993-8C9E-49D2-B455-D5D50BBFD19E}"/>
                  </a:ext>
                </a:extLst>
              </p:cNvPr>
              <p:cNvSpPr/>
              <p:nvPr/>
            </p:nvSpPr>
            <p:spPr>
              <a:xfrm>
                <a:off x="254894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8" name="Oval 8837">
                <a:extLst>
                  <a:ext uri="{FF2B5EF4-FFF2-40B4-BE49-F238E27FC236}">
                    <a16:creationId xmlns:a16="http://schemas.microsoft.com/office/drawing/2014/main" id="{0F2581C2-D6F3-483C-80B6-51DE5193407E}"/>
                  </a:ext>
                </a:extLst>
              </p:cNvPr>
              <p:cNvSpPr/>
              <p:nvPr/>
            </p:nvSpPr>
            <p:spPr>
              <a:xfrm>
                <a:off x="215828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39" name="Oval 8838">
                <a:extLst>
                  <a:ext uri="{FF2B5EF4-FFF2-40B4-BE49-F238E27FC236}">
                    <a16:creationId xmlns:a16="http://schemas.microsoft.com/office/drawing/2014/main" id="{E338E5C6-87B4-4E22-85E5-5E47424B3407}"/>
                  </a:ext>
                </a:extLst>
              </p:cNvPr>
              <p:cNvSpPr/>
              <p:nvPr/>
            </p:nvSpPr>
            <p:spPr>
              <a:xfrm>
                <a:off x="222339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0" name="Oval 8839">
                <a:extLst>
                  <a:ext uri="{FF2B5EF4-FFF2-40B4-BE49-F238E27FC236}">
                    <a16:creationId xmlns:a16="http://schemas.microsoft.com/office/drawing/2014/main" id="{69B52ED3-94F2-4DB5-9336-F751FBAAE786}"/>
                  </a:ext>
                </a:extLst>
              </p:cNvPr>
              <p:cNvSpPr/>
              <p:nvPr/>
            </p:nvSpPr>
            <p:spPr>
              <a:xfrm>
                <a:off x="228850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1" name="Oval 8840">
                <a:extLst>
                  <a:ext uri="{FF2B5EF4-FFF2-40B4-BE49-F238E27FC236}">
                    <a16:creationId xmlns:a16="http://schemas.microsoft.com/office/drawing/2014/main" id="{EA361652-3DC4-4D1A-84D6-85D6F4BF965E}"/>
                  </a:ext>
                </a:extLst>
              </p:cNvPr>
              <p:cNvSpPr/>
              <p:nvPr/>
            </p:nvSpPr>
            <p:spPr>
              <a:xfrm>
                <a:off x="235361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2" name="Oval 8841">
                <a:extLst>
                  <a:ext uri="{FF2B5EF4-FFF2-40B4-BE49-F238E27FC236}">
                    <a16:creationId xmlns:a16="http://schemas.microsoft.com/office/drawing/2014/main" id="{AD910A44-FC4D-487F-BDA0-BA39C26BC522}"/>
                  </a:ext>
                </a:extLst>
              </p:cNvPr>
              <p:cNvSpPr/>
              <p:nvPr/>
            </p:nvSpPr>
            <p:spPr>
              <a:xfrm>
                <a:off x="241872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3" name="Oval 8842">
                <a:extLst>
                  <a:ext uri="{FF2B5EF4-FFF2-40B4-BE49-F238E27FC236}">
                    <a16:creationId xmlns:a16="http://schemas.microsoft.com/office/drawing/2014/main" id="{C92825EA-9EE1-4826-A52A-40F8BBB05DFB}"/>
                  </a:ext>
                </a:extLst>
              </p:cNvPr>
              <p:cNvSpPr/>
              <p:nvPr/>
            </p:nvSpPr>
            <p:spPr>
              <a:xfrm>
                <a:off x="248383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4" name="Oval 8843">
                <a:extLst>
                  <a:ext uri="{FF2B5EF4-FFF2-40B4-BE49-F238E27FC236}">
                    <a16:creationId xmlns:a16="http://schemas.microsoft.com/office/drawing/2014/main" id="{880330D3-A1BD-44C6-AF92-8D963D0255F2}"/>
                  </a:ext>
                </a:extLst>
              </p:cNvPr>
              <p:cNvSpPr/>
              <p:nvPr/>
            </p:nvSpPr>
            <p:spPr>
              <a:xfrm>
                <a:off x="254894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270" name="Group 9269">
            <a:extLst>
              <a:ext uri="{FF2B5EF4-FFF2-40B4-BE49-F238E27FC236}">
                <a16:creationId xmlns:a16="http://schemas.microsoft.com/office/drawing/2014/main" id="{70C56948-D956-4266-A389-FD214477EA54}"/>
              </a:ext>
            </a:extLst>
          </p:cNvPr>
          <p:cNvGrpSpPr/>
          <p:nvPr/>
        </p:nvGrpSpPr>
        <p:grpSpPr>
          <a:xfrm>
            <a:off x="3030503" y="2705574"/>
            <a:ext cx="3084542" cy="2003293"/>
            <a:chOff x="3030503" y="2705572"/>
            <a:chExt cx="3084542" cy="2003293"/>
          </a:xfrm>
        </p:grpSpPr>
        <p:sp>
          <p:nvSpPr>
            <p:cNvPr id="8640" name="Rectangle 8639">
              <a:extLst>
                <a:ext uri="{FF2B5EF4-FFF2-40B4-BE49-F238E27FC236}">
                  <a16:creationId xmlns:a16="http://schemas.microsoft.com/office/drawing/2014/main" id="{7139C74B-186C-4EAE-9A3B-D1916732C827}"/>
                </a:ext>
              </a:extLst>
            </p:cNvPr>
            <p:cNvSpPr/>
            <p:nvPr/>
          </p:nvSpPr>
          <p:spPr>
            <a:xfrm>
              <a:off x="3030503" y="2705572"/>
              <a:ext cx="3084542" cy="2003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25" name="Straight Arrow Connector 6424">
              <a:extLst>
                <a:ext uri="{FF2B5EF4-FFF2-40B4-BE49-F238E27FC236}">
                  <a16:creationId xmlns:a16="http://schemas.microsoft.com/office/drawing/2014/main" id="{E9764493-38F0-41CC-A50E-A0553D037B3F}"/>
                </a:ext>
              </a:extLst>
            </p:cNvPr>
            <p:cNvCxnSpPr>
              <a:cxnSpLocks/>
            </p:cNvCxnSpPr>
            <p:nvPr/>
          </p:nvCxnSpPr>
          <p:spPr>
            <a:xfrm>
              <a:off x="4726285" y="4066881"/>
              <a:ext cx="0" cy="23496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6" name="Straight Arrow Connector 6425">
              <a:extLst>
                <a:ext uri="{FF2B5EF4-FFF2-40B4-BE49-F238E27FC236}">
                  <a16:creationId xmlns:a16="http://schemas.microsoft.com/office/drawing/2014/main" id="{897810F8-09A9-437C-BD16-7285996E9D5A}"/>
                </a:ext>
              </a:extLst>
            </p:cNvPr>
            <p:cNvCxnSpPr>
              <a:cxnSpLocks/>
            </p:cNvCxnSpPr>
            <p:nvPr/>
          </p:nvCxnSpPr>
          <p:spPr>
            <a:xfrm>
              <a:off x="4849661" y="4066880"/>
              <a:ext cx="0" cy="37311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7" name="Straight Arrow Connector 6426">
              <a:extLst>
                <a:ext uri="{FF2B5EF4-FFF2-40B4-BE49-F238E27FC236}">
                  <a16:creationId xmlns:a16="http://schemas.microsoft.com/office/drawing/2014/main" id="{FD8175D5-E568-4B50-BFB9-15CD2CD806EC}"/>
                </a:ext>
              </a:extLst>
            </p:cNvPr>
            <p:cNvCxnSpPr>
              <a:cxnSpLocks/>
            </p:cNvCxnSpPr>
            <p:nvPr/>
          </p:nvCxnSpPr>
          <p:spPr>
            <a:xfrm>
              <a:off x="4963825" y="4070841"/>
              <a:ext cx="0" cy="517133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8" name="Straight Arrow Connector 6427">
              <a:extLst>
                <a:ext uri="{FF2B5EF4-FFF2-40B4-BE49-F238E27FC236}">
                  <a16:creationId xmlns:a16="http://schemas.microsoft.com/office/drawing/2014/main" id="{0020A3FB-C5EE-465E-9ABB-7F316AB2AD52}"/>
                </a:ext>
              </a:extLst>
            </p:cNvPr>
            <p:cNvCxnSpPr>
              <a:cxnSpLocks/>
            </p:cNvCxnSpPr>
            <p:nvPr/>
          </p:nvCxnSpPr>
          <p:spPr>
            <a:xfrm>
              <a:off x="5106031" y="3723626"/>
              <a:ext cx="288032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9" name="Rectangle: Rounded Corners 6428">
              <a:extLst>
                <a:ext uri="{FF2B5EF4-FFF2-40B4-BE49-F238E27FC236}">
                  <a16:creationId xmlns:a16="http://schemas.microsoft.com/office/drawing/2014/main" id="{ADE5E463-8885-4E6B-A922-CF4308C0C93C}"/>
                </a:ext>
              </a:extLst>
            </p:cNvPr>
            <p:cNvSpPr/>
            <p:nvPr/>
          </p:nvSpPr>
          <p:spPr>
            <a:xfrm>
              <a:off x="4076068" y="3447131"/>
              <a:ext cx="401184" cy="5705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Signposting</a:t>
              </a:r>
            </a:p>
          </p:txBody>
        </p:sp>
        <p:grpSp>
          <p:nvGrpSpPr>
            <p:cNvPr id="6430" name="Group 6429">
              <a:extLst>
                <a:ext uri="{FF2B5EF4-FFF2-40B4-BE49-F238E27FC236}">
                  <a16:creationId xmlns:a16="http://schemas.microsoft.com/office/drawing/2014/main" id="{27608FFA-1DAE-433C-8A29-04B4D9101B87}"/>
                </a:ext>
              </a:extLst>
            </p:cNvPr>
            <p:cNvGrpSpPr/>
            <p:nvPr/>
          </p:nvGrpSpPr>
          <p:grpSpPr>
            <a:xfrm>
              <a:off x="3268572" y="3437043"/>
              <a:ext cx="449439" cy="651952"/>
              <a:chOff x="1059358" y="1205453"/>
              <a:chExt cx="370023" cy="536752"/>
            </a:xfrm>
          </p:grpSpPr>
          <p:grpSp>
            <p:nvGrpSpPr>
              <p:cNvPr id="6431" name="Group 6430">
                <a:extLst>
                  <a:ext uri="{FF2B5EF4-FFF2-40B4-BE49-F238E27FC236}">
                    <a16:creationId xmlns:a16="http://schemas.microsoft.com/office/drawing/2014/main" id="{521972BC-7150-4073-B620-E1A1BE41F96A}"/>
                  </a:ext>
                </a:extLst>
              </p:cNvPr>
              <p:cNvGrpSpPr/>
              <p:nvPr/>
            </p:nvGrpSpPr>
            <p:grpSpPr>
              <a:xfrm flipH="1">
                <a:off x="105935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45" name="Oval 6844">
                  <a:extLst>
                    <a:ext uri="{FF2B5EF4-FFF2-40B4-BE49-F238E27FC236}">
                      <a16:creationId xmlns:a16="http://schemas.microsoft.com/office/drawing/2014/main" id="{6BCF0817-8722-449A-A49A-7B6581729D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6" name="Rounded Rectangle 887">
                  <a:extLst>
                    <a:ext uri="{FF2B5EF4-FFF2-40B4-BE49-F238E27FC236}">
                      <a16:creationId xmlns:a16="http://schemas.microsoft.com/office/drawing/2014/main" id="{BA8B5EA6-EFCC-4680-81D5-4899CB367FF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7" name="Rounded Rectangle 888">
                  <a:extLst>
                    <a:ext uri="{FF2B5EF4-FFF2-40B4-BE49-F238E27FC236}">
                      <a16:creationId xmlns:a16="http://schemas.microsoft.com/office/drawing/2014/main" id="{9468BC3F-865F-4AB5-BEE7-2FEDD1852AF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8" name="Rounded Rectangle 889">
                  <a:extLst>
                    <a:ext uri="{FF2B5EF4-FFF2-40B4-BE49-F238E27FC236}">
                      <a16:creationId xmlns:a16="http://schemas.microsoft.com/office/drawing/2014/main" id="{A890C7E8-12B5-4F80-9365-B777D6F141A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9" name="Rounded Rectangle 890">
                  <a:extLst>
                    <a:ext uri="{FF2B5EF4-FFF2-40B4-BE49-F238E27FC236}">
                      <a16:creationId xmlns:a16="http://schemas.microsoft.com/office/drawing/2014/main" id="{CADE9B5C-990C-4D7E-9FAE-9EFBA5A8312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50" name="Rounded Rectangle 891">
                  <a:extLst>
                    <a:ext uri="{FF2B5EF4-FFF2-40B4-BE49-F238E27FC236}">
                      <a16:creationId xmlns:a16="http://schemas.microsoft.com/office/drawing/2014/main" id="{BDA113D0-B5F0-4586-AF8F-2E73BDCCA6F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2" name="Group 6431">
                <a:extLst>
                  <a:ext uri="{FF2B5EF4-FFF2-40B4-BE49-F238E27FC236}">
                    <a16:creationId xmlns:a16="http://schemas.microsoft.com/office/drawing/2014/main" id="{56175E25-73CC-44ED-90EA-4A1E1B9BB7CE}"/>
                  </a:ext>
                </a:extLst>
              </p:cNvPr>
              <p:cNvGrpSpPr/>
              <p:nvPr/>
            </p:nvGrpSpPr>
            <p:grpSpPr>
              <a:xfrm flipH="1">
                <a:off x="109099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39" name="Oval 6838">
                  <a:extLst>
                    <a:ext uri="{FF2B5EF4-FFF2-40B4-BE49-F238E27FC236}">
                      <a16:creationId xmlns:a16="http://schemas.microsoft.com/office/drawing/2014/main" id="{6127A0DB-811C-4CEF-947B-079BDBC995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0" name="Rounded Rectangle 881">
                  <a:extLst>
                    <a:ext uri="{FF2B5EF4-FFF2-40B4-BE49-F238E27FC236}">
                      <a16:creationId xmlns:a16="http://schemas.microsoft.com/office/drawing/2014/main" id="{9EFD7F68-2633-44D3-A8FC-7F8655BBAAF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1" name="Rounded Rectangle 882">
                  <a:extLst>
                    <a:ext uri="{FF2B5EF4-FFF2-40B4-BE49-F238E27FC236}">
                      <a16:creationId xmlns:a16="http://schemas.microsoft.com/office/drawing/2014/main" id="{EA527E26-AD62-4C20-94FE-332EE04E503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2" name="Rounded Rectangle 883">
                  <a:extLst>
                    <a:ext uri="{FF2B5EF4-FFF2-40B4-BE49-F238E27FC236}">
                      <a16:creationId xmlns:a16="http://schemas.microsoft.com/office/drawing/2014/main" id="{69E03125-5B52-4CC6-8F65-4AA642718BC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3" name="Rounded Rectangle 884">
                  <a:extLst>
                    <a:ext uri="{FF2B5EF4-FFF2-40B4-BE49-F238E27FC236}">
                      <a16:creationId xmlns:a16="http://schemas.microsoft.com/office/drawing/2014/main" id="{C781F022-F4AB-4385-B5E1-2580CE34FD9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44" name="Rounded Rectangle 885">
                  <a:extLst>
                    <a:ext uri="{FF2B5EF4-FFF2-40B4-BE49-F238E27FC236}">
                      <a16:creationId xmlns:a16="http://schemas.microsoft.com/office/drawing/2014/main" id="{83BD4E22-200B-402C-A891-9BEECB71452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3" name="Group 6432">
                <a:extLst>
                  <a:ext uri="{FF2B5EF4-FFF2-40B4-BE49-F238E27FC236}">
                    <a16:creationId xmlns:a16="http://schemas.microsoft.com/office/drawing/2014/main" id="{570E0EB1-D840-45F8-A7D9-73EB2C3A31C5}"/>
                  </a:ext>
                </a:extLst>
              </p:cNvPr>
              <p:cNvGrpSpPr/>
              <p:nvPr/>
            </p:nvGrpSpPr>
            <p:grpSpPr>
              <a:xfrm flipH="1">
                <a:off x="1122631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33" name="Oval 6832">
                  <a:extLst>
                    <a:ext uri="{FF2B5EF4-FFF2-40B4-BE49-F238E27FC236}">
                      <a16:creationId xmlns:a16="http://schemas.microsoft.com/office/drawing/2014/main" id="{41A3B5E0-AEBD-47B7-956A-8A1D58C2A1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4" name="Rounded Rectangle 875">
                  <a:extLst>
                    <a:ext uri="{FF2B5EF4-FFF2-40B4-BE49-F238E27FC236}">
                      <a16:creationId xmlns:a16="http://schemas.microsoft.com/office/drawing/2014/main" id="{3A282F30-72C3-4C77-9749-EC31E447D21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5" name="Rounded Rectangle 876">
                  <a:extLst>
                    <a:ext uri="{FF2B5EF4-FFF2-40B4-BE49-F238E27FC236}">
                      <a16:creationId xmlns:a16="http://schemas.microsoft.com/office/drawing/2014/main" id="{81129C46-FDC1-4700-96F5-28C8D6269C2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6" name="Rounded Rectangle 877">
                  <a:extLst>
                    <a:ext uri="{FF2B5EF4-FFF2-40B4-BE49-F238E27FC236}">
                      <a16:creationId xmlns:a16="http://schemas.microsoft.com/office/drawing/2014/main" id="{54DCD644-F216-4B35-BB68-54A65DC20E4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7" name="Rounded Rectangle 878">
                  <a:extLst>
                    <a:ext uri="{FF2B5EF4-FFF2-40B4-BE49-F238E27FC236}">
                      <a16:creationId xmlns:a16="http://schemas.microsoft.com/office/drawing/2014/main" id="{CA5A15E3-7557-47F0-A821-3EFB75E350B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8" name="Rounded Rectangle 879">
                  <a:extLst>
                    <a:ext uri="{FF2B5EF4-FFF2-40B4-BE49-F238E27FC236}">
                      <a16:creationId xmlns:a16="http://schemas.microsoft.com/office/drawing/2014/main" id="{107DDF28-2111-4F31-97A6-73277CC65C5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4" name="Group 6433">
                <a:extLst>
                  <a:ext uri="{FF2B5EF4-FFF2-40B4-BE49-F238E27FC236}">
                    <a16:creationId xmlns:a16="http://schemas.microsoft.com/office/drawing/2014/main" id="{B8CF6032-03AC-496A-B91B-ACBCA38C76F3}"/>
                  </a:ext>
                </a:extLst>
              </p:cNvPr>
              <p:cNvGrpSpPr/>
              <p:nvPr/>
            </p:nvGrpSpPr>
            <p:grpSpPr>
              <a:xfrm flipH="1">
                <a:off x="115426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27" name="Oval 6826">
                  <a:extLst>
                    <a:ext uri="{FF2B5EF4-FFF2-40B4-BE49-F238E27FC236}">
                      <a16:creationId xmlns:a16="http://schemas.microsoft.com/office/drawing/2014/main" id="{26A47D3B-8F90-4B32-9C1C-1840282ABE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8" name="Rounded Rectangle 845">
                  <a:extLst>
                    <a:ext uri="{FF2B5EF4-FFF2-40B4-BE49-F238E27FC236}">
                      <a16:creationId xmlns:a16="http://schemas.microsoft.com/office/drawing/2014/main" id="{79D35470-E65E-474E-94DA-30347B541F5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9" name="Rounded Rectangle 846">
                  <a:extLst>
                    <a:ext uri="{FF2B5EF4-FFF2-40B4-BE49-F238E27FC236}">
                      <a16:creationId xmlns:a16="http://schemas.microsoft.com/office/drawing/2014/main" id="{C2DCA1AA-7D28-4521-A511-387C87CACCA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0" name="Rounded Rectangle 847">
                  <a:extLst>
                    <a:ext uri="{FF2B5EF4-FFF2-40B4-BE49-F238E27FC236}">
                      <a16:creationId xmlns:a16="http://schemas.microsoft.com/office/drawing/2014/main" id="{00A3EC20-F910-4CAF-B7DF-4E4FB92207E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1" name="Rounded Rectangle 848">
                  <a:extLst>
                    <a:ext uri="{FF2B5EF4-FFF2-40B4-BE49-F238E27FC236}">
                      <a16:creationId xmlns:a16="http://schemas.microsoft.com/office/drawing/2014/main" id="{147B5B10-C2B0-4D31-B379-30AA4B6C8FA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32" name="Rounded Rectangle 849">
                  <a:extLst>
                    <a:ext uri="{FF2B5EF4-FFF2-40B4-BE49-F238E27FC236}">
                      <a16:creationId xmlns:a16="http://schemas.microsoft.com/office/drawing/2014/main" id="{344AFA57-D5C3-4E38-8BA1-1088D91F3C5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5" name="Group 6434">
                <a:extLst>
                  <a:ext uri="{FF2B5EF4-FFF2-40B4-BE49-F238E27FC236}">
                    <a16:creationId xmlns:a16="http://schemas.microsoft.com/office/drawing/2014/main" id="{18984683-3BC3-42C5-9B72-23FD5053C116}"/>
                  </a:ext>
                </a:extLst>
              </p:cNvPr>
              <p:cNvGrpSpPr/>
              <p:nvPr/>
            </p:nvGrpSpPr>
            <p:grpSpPr>
              <a:xfrm flipH="1">
                <a:off x="118590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21" name="Oval 6820">
                  <a:extLst>
                    <a:ext uri="{FF2B5EF4-FFF2-40B4-BE49-F238E27FC236}">
                      <a16:creationId xmlns:a16="http://schemas.microsoft.com/office/drawing/2014/main" id="{A519BF0D-B4FF-4CAD-91B0-AC292ADD45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2" name="Rounded Rectangle 839">
                  <a:extLst>
                    <a:ext uri="{FF2B5EF4-FFF2-40B4-BE49-F238E27FC236}">
                      <a16:creationId xmlns:a16="http://schemas.microsoft.com/office/drawing/2014/main" id="{316C541A-B2A3-4156-8821-85D2D4E10C6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3" name="Rounded Rectangle 840">
                  <a:extLst>
                    <a:ext uri="{FF2B5EF4-FFF2-40B4-BE49-F238E27FC236}">
                      <a16:creationId xmlns:a16="http://schemas.microsoft.com/office/drawing/2014/main" id="{2F80FD66-144B-4504-A36B-852EBCB073D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4" name="Rounded Rectangle 841">
                  <a:extLst>
                    <a:ext uri="{FF2B5EF4-FFF2-40B4-BE49-F238E27FC236}">
                      <a16:creationId xmlns:a16="http://schemas.microsoft.com/office/drawing/2014/main" id="{83BDBB1C-6189-406B-A426-0CAB8CB90BB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5" name="Rounded Rectangle 842">
                  <a:extLst>
                    <a:ext uri="{FF2B5EF4-FFF2-40B4-BE49-F238E27FC236}">
                      <a16:creationId xmlns:a16="http://schemas.microsoft.com/office/drawing/2014/main" id="{23ED51CB-DA75-4F51-A549-8F1F3FE48FF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6" name="Rounded Rectangle 843">
                  <a:extLst>
                    <a:ext uri="{FF2B5EF4-FFF2-40B4-BE49-F238E27FC236}">
                      <a16:creationId xmlns:a16="http://schemas.microsoft.com/office/drawing/2014/main" id="{C15CB6DB-2AD4-4E1A-9120-68225CE5B63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6" name="Group 6435">
                <a:extLst>
                  <a:ext uri="{FF2B5EF4-FFF2-40B4-BE49-F238E27FC236}">
                    <a16:creationId xmlns:a16="http://schemas.microsoft.com/office/drawing/2014/main" id="{44495927-D784-412A-9D27-5BE8F5CB3DFD}"/>
                  </a:ext>
                </a:extLst>
              </p:cNvPr>
              <p:cNvGrpSpPr/>
              <p:nvPr/>
            </p:nvGrpSpPr>
            <p:grpSpPr>
              <a:xfrm flipH="1">
                <a:off x="1217818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15" name="Oval 6814">
                  <a:extLst>
                    <a:ext uri="{FF2B5EF4-FFF2-40B4-BE49-F238E27FC236}">
                      <a16:creationId xmlns:a16="http://schemas.microsoft.com/office/drawing/2014/main" id="{71D4B5D1-31EE-413A-A4D5-301B422E96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6" name="Rounded Rectangle 869">
                  <a:extLst>
                    <a:ext uri="{FF2B5EF4-FFF2-40B4-BE49-F238E27FC236}">
                      <a16:creationId xmlns:a16="http://schemas.microsoft.com/office/drawing/2014/main" id="{C96234F7-F2C0-4179-8980-392647EA256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7" name="Rounded Rectangle 870">
                  <a:extLst>
                    <a:ext uri="{FF2B5EF4-FFF2-40B4-BE49-F238E27FC236}">
                      <a16:creationId xmlns:a16="http://schemas.microsoft.com/office/drawing/2014/main" id="{EEADF325-44A1-4EFA-AAEE-6F5AE31305F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8" name="Rounded Rectangle 871">
                  <a:extLst>
                    <a:ext uri="{FF2B5EF4-FFF2-40B4-BE49-F238E27FC236}">
                      <a16:creationId xmlns:a16="http://schemas.microsoft.com/office/drawing/2014/main" id="{A1028EDC-221E-405F-ACEA-6F47F2F2D28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9" name="Rounded Rectangle 872">
                  <a:extLst>
                    <a:ext uri="{FF2B5EF4-FFF2-40B4-BE49-F238E27FC236}">
                      <a16:creationId xmlns:a16="http://schemas.microsoft.com/office/drawing/2014/main" id="{D27063CA-7C48-4E62-8490-B4FCA1713C6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20" name="Rounded Rectangle 873">
                  <a:extLst>
                    <a:ext uri="{FF2B5EF4-FFF2-40B4-BE49-F238E27FC236}">
                      <a16:creationId xmlns:a16="http://schemas.microsoft.com/office/drawing/2014/main" id="{8AFF2EA0-210F-47D3-A9AA-169933F94F5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7" name="Group 6436">
                <a:extLst>
                  <a:ext uri="{FF2B5EF4-FFF2-40B4-BE49-F238E27FC236}">
                    <a16:creationId xmlns:a16="http://schemas.microsoft.com/office/drawing/2014/main" id="{A28AD951-5995-44A2-8CA0-5D168DFD26EE}"/>
                  </a:ext>
                </a:extLst>
              </p:cNvPr>
              <p:cNvGrpSpPr/>
              <p:nvPr/>
            </p:nvGrpSpPr>
            <p:grpSpPr>
              <a:xfrm flipH="1">
                <a:off x="1378753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09" name="Oval 6808">
                  <a:extLst>
                    <a:ext uri="{FF2B5EF4-FFF2-40B4-BE49-F238E27FC236}">
                      <a16:creationId xmlns:a16="http://schemas.microsoft.com/office/drawing/2014/main" id="{8098FA30-B7CB-474E-994F-71FFE4B504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0" name="Rounded Rectangle 893">
                  <a:extLst>
                    <a:ext uri="{FF2B5EF4-FFF2-40B4-BE49-F238E27FC236}">
                      <a16:creationId xmlns:a16="http://schemas.microsoft.com/office/drawing/2014/main" id="{E94AFB36-C05C-4DE8-8CE3-D5131003A09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1" name="Rounded Rectangle 894">
                  <a:extLst>
                    <a:ext uri="{FF2B5EF4-FFF2-40B4-BE49-F238E27FC236}">
                      <a16:creationId xmlns:a16="http://schemas.microsoft.com/office/drawing/2014/main" id="{7DA16B2A-3382-486E-AA68-33D18B7D3C7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2" name="Rounded Rectangle 895">
                  <a:extLst>
                    <a:ext uri="{FF2B5EF4-FFF2-40B4-BE49-F238E27FC236}">
                      <a16:creationId xmlns:a16="http://schemas.microsoft.com/office/drawing/2014/main" id="{6AF174B8-B95D-4054-A978-7B7ECDC7898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3" name="Rounded Rectangle 896">
                  <a:extLst>
                    <a:ext uri="{FF2B5EF4-FFF2-40B4-BE49-F238E27FC236}">
                      <a16:creationId xmlns:a16="http://schemas.microsoft.com/office/drawing/2014/main" id="{2E168C99-5CF9-4BAD-83F0-E45D4085D71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14" name="Rounded Rectangle 897">
                  <a:extLst>
                    <a:ext uri="{FF2B5EF4-FFF2-40B4-BE49-F238E27FC236}">
                      <a16:creationId xmlns:a16="http://schemas.microsoft.com/office/drawing/2014/main" id="{BD71BB8D-9DE7-467F-A4D5-D3EBC64A6B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8" name="Group 6437">
                <a:extLst>
                  <a:ext uri="{FF2B5EF4-FFF2-40B4-BE49-F238E27FC236}">
                    <a16:creationId xmlns:a16="http://schemas.microsoft.com/office/drawing/2014/main" id="{53DC82A4-0F2F-4A2D-8011-2468DEEF9CC2}"/>
                  </a:ext>
                </a:extLst>
              </p:cNvPr>
              <p:cNvGrpSpPr/>
              <p:nvPr/>
            </p:nvGrpSpPr>
            <p:grpSpPr>
              <a:xfrm flipH="1">
                <a:off x="1410390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803" name="Oval 6802">
                  <a:extLst>
                    <a:ext uri="{FF2B5EF4-FFF2-40B4-BE49-F238E27FC236}">
                      <a16:creationId xmlns:a16="http://schemas.microsoft.com/office/drawing/2014/main" id="{B86A178F-D4E4-4B72-AF49-8F355BE577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4" name="Rounded Rectangle 887">
                  <a:extLst>
                    <a:ext uri="{FF2B5EF4-FFF2-40B4-BE49-F238E27FC236}">
                      <a16:creationId xmlns:a16="http://schemas.microsoft.com/office/drawing/2014/main" id="{4A555D3F-B193-4F23-BDA9-366EADBA661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5" name="Rounded Rectangle 888">
                  <a:extLst>
                    <a:ext uri="{FF2B5EF4-FFF2-40B4-BE49-F238E27FC236}">
                      <a16:creationId xmlns:a16="http://schemas.microsoft.com/office/drawing/2014/main" id="{80B3E1A9-4A8A-46E6-BFD9-F72522F4151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6" name="Rounded Rectangle 889">
                  <a:extLst>
                    <a:ext uri="{FF2B5EF4-FFF2-40B4-BE49-F238E27FC236}">
                      <a16:creationId xmlns:a16="http://schemas.microsoft.com/office/drawing/2014/main" id="{A3E4C293-8D29-4D5D-BCE9-882B4703A06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7" name="Rounded Rectangle 890">
                  <a:extLst>
                    <a:ext uri="{FF2B5EF4-FFF2-40B4-BE49-F238E27FC236}">
                      <a16:creationId xmlns:a16="http://schemas.microsoft.com/office/drawing/2014/main" id="{1FF20FE8-7D4A-4483-8673-96E4D5EE5B3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8" name="Rounded Rectangle 891">
                  <a:extLst>
                    <a:ext uri="{FF2B5EF4-FFF2-40B4-BE49-F238E27FC236}">
                      <a16:creationId xmlns:a16="http://schemas.microsoft.com/office/drawing/2014/main" id="{6B46C085-141A-447C-ABBC-6E96CB71909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39" name="Group 6438">
                <a:extLst>
                  <a:ext uri="{FF2B5EF4-FFF2-40B4-BE49-F238E27FC236}">
                    <a16:creationId xmlns:a16="http://schemas.microsoft.com/office/drawing/2014/main" id="{0F35701A-98ED-4036-9D68-AC47FF0796D7}"/>
                  </a:ext>
                </a:extLst>
              </p:cNvPr>
              <p:cNvGrpSpPr/>
              <p:nvPr/>
            </p:nvGrpSpPr>
            <p:grpSpPr>
              <a:xfrm flipH="1">
                <a:off x="1252205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97" name="Oval 6796">
                  <a:extLst>
                    <a:ext uri="{FF2B5EF4-FFF2-40B4-BE49-F238E27FC236}">
                      <a16:creationId xmlns:a16="http://schemas.microsoft.com/office/drawing/2014/main" id="{07DB77BE-37A8-4A82-8BC6-C9119E8BB7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8" name="Rounded Rectangle 869">
                  <a:extLst>
                    <a:ext uri="{FF2B5EF4-FFF2-40B4-BE49-F238E27FC236}">
                      <a16:creationId xmlns:a16="http://schemas.microsoft.com/office/drawing/2014/main" id="{EF892EAF-F280-4D59-B4AE-DAC09D3414D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9" name="Rounded Rectangle 870">
                  <a:extLst>
                    <a:ext uri="{FF2B5EF4-FFF2-40B4-BE49-F238E27FC236}">
                      <a16:creationId xmlns:a16="http://schemas.microsoft.com/office/drawing/2014/main" id="{06945A4B-2698-4C3A-AFD5-02A50F5F3C4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0" name="Rounded Rectangle 871">
                  <a:extLst>
                    <a:ext uri="{FF2B5EF4-FFF2-40B4-BE49-F238E27FC236}">
                      <a16:creationId xmlns:a16="http://schemas.microsoft.com/office/drawing/2014/main" id="{A213C2A4-B964-46C1-9A1D-4873483E78A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1" name="Rounded Rectangle 872">
                  <a:extLst>
                    <a:ext uri="{FF2B5EF4-FFF2-40B4-BE49-F238E27FC236}">
                      <a16:creationId xmlns:a16="http://schemas.microsoft.com/office/drawing/2014/main" id="{97864315-40A4-4C6E-AEF2-051601F9C49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02" name="Rounded Rectangle 873">
                  <a:extLst>
                    <a:ext uri="{FF2B5EF4-FFF2-40B4-BE49-F238E27FC236}">
                      <a16:creationId xmlns:a16="http://schemas.microsoft.com/office/drawing/2014/main" id="{444D8636-1AEB-4F1F-88EA-0A05BC2DB64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0" name="Group 6439">
                <a:extLst>
                  <a:ext uri="{FF2B5EF4-FFF2-40B4-BE49-F238E27FC236}">
                    <a16:creationId xmlns:a16="http://schemas.microsoft.com/office/drawing/2014/main" id="{38B7C7FA-E5AC-4BA0-BC53-F875A1C77140}"/>
                  </a:ext>
                </a:extLst>
              </p:cNvPr>
              <p:cNvGrpSpPr/>
              <p:nvPr/>
            </p:nvGrpSpPr>
            <p:grpSpPr>
              <a:xfrm flipH="1">
                <a:off x="1283842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91" name="Oval 6790">
                  <a:extLst>
                    <a:ext uri="{FF2B5EF4-FFF2-40B4-BE49-F238E27FC236}">
                      <a16:creationId xmlns:a16="http://schemas.microsoft.com/office/drawing/2014/main" id="{9E5A4DD4-2762-454A-A8F7-CFF5B1BCEC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2" name="Rounded Rectangle 863">
                  <a:extLst>
                    <a:ext uri="{FF2B5EF4-FFF2-40B4-BE49-F238E27FC236}">
                      <a16:creationId xmlns:a16="http://schemas.microsoft.com/office/drawing/2014/main" id="{642A3302-4A55-4FFF-8073-E808D233C3B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3" name="Rounded Rectangle 864">
                  <a:extLst>
                    <a:ext uri="{FF2B5EF4-FFF2-40B4-BE49-F238E27FC236}">
                      <a16:creationId xmlns:a16="http://schemas.microsoft.com/office/drawing/2014/main" id="{CA2E1F9D-E153-4C0D-A375-84BE47F8C52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4" name="Rounded Rectangle 865">
                  <a:extLst>
                    <a:ext uri="{FF2B5EF4-FFF2-40B4-BE49-F238E27FC236}">
                      <a16:creationId xmlns:a16="http://schemas.microsoft.com/office/drawing/2014/main" id="{8CC9F14B-DE97-4D81-B577-460106C80A4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5" name="Rounded Rectangle 866">
                  <a:extLst>
                    <a:ext uri="{FF2B5EF4-FFF2-40B4-BE49-F238E27FC236}">
                      <a16:creationId xmlns:a16="http://schemas.microsoft.com/office/drawing/2014/main" id="{38E3D9E6-78D4-4CAA-940C-B9C40901837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6" name="Rounded Rectangle 867">
                  <a:extLst>
                    <a:ext uri="{FF2B5EF4-FFF2-40B4-BE49-F238E27FC236}">
                      <a16:creationId xmlns:a16="http://schemas.microsoft.com/office/drawing/2014/main" id="{21D48144-C315-483D-AEB1-2C1CDDA641E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1" name="Group 6440">
                <a:extLst>
                  <a:ext uri="{FF2B5EF4-FFF2-40B4-BE49-F238E27FC236}">
                    <a16:creationId xmlns:a16="http://schemas.microsoft.com/office/drawing/2014/main" id="{C312C9A9-AB2F-4B36-A80F-BBB6116C4674}"/>
                  </a:ext>
                </a:extLst>
              </p:cNvPr>
              <p:cNvGrpSpPr/>
              <p:nvPr/>
            </p:nvGrpSpPr>
            <p:grpSpPr>
              <a:xfrm flipH="1">
                <a:off x="1315479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85" name="Oval 6784">
                  <a:extLst>
                    <a:ext uri="{FF2B5EF4-FFF2-40B4-BE49-F238E27FC236}">
                      <a16:creationId xmlns:a16="http://schemas.microsoft.com/office/drawing/2014/main" id="{A8CE5FDB-52BE-4DB4-96A2-EA9D5465BD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6" name="Rounded Rectangle 857">
                  <a:extLst>
                    <a:ext uri="{FF2B5EF4-FFF2-40B4-BE49-F238E27FC236}">
                      <a16:creationId xmlns:a16="http://schemas.microsoft.com/office/drawing/2014/main" id="{EBD9996A-7504-44BF-842C-C326D2B905F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7" name="Rounded Rectangle 858">
                  <a:extLst>
                    <a:ext uri="{FF2B5EF4-FFF2-40B4-BE49-F238E27FC236}">
                      <a16:creationId xmlns:a16="http://schemas.microsoft.com/office/drawing/2014/main" id="{19ACF284-035F-418C-B87F-86AD572FF96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8" name="Rounded Rectangle 859">
                  <a:extLst>
                    <a:ext uri="{FF2B5EF4-FFF2-40B4-BE49-F238E27FC236}">
                      <a16:creationId xmlns:a16="http://schemas.microsoft.com/office/drawing/2014/main" id="{EAB32FB4-C948-4F7A-945B-4D5D6EC72EF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9" name="Rounded Rectangle 860">
                  <a:extLst>
                    <a:ext uri="{FF2B5EF4-FFF2-40B4-BE49-F238E27FC236}">
                      <a16:creationId xmlns:a16="http://schemas.microsoft.com/office/drawing/2014/main" id="{EEBF9D75-1BEA-4492-87D0-798B67CBD37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90" name="Rounded Rectangle 861">
                  <a:extLst>
                    <a:ext uri="{FF2B5EF4-FFF2-40B4-BE49-F238E27FC236}">
                      <a16:creationId xmlns:a16="http://schemas.microsoft.com/office/drawing/2014/main" id="{23A16DAD-1B7F-41B5-8DE7-C400BCB6055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2" name="Group 6441">
                <a:extLst>
                  <a:ext uri="{FF2B5EF4-FFF2-40B4-BE49-F238E27FC236}">
                    <a16:creationId xmlns:a16="http://schemas.microsoft.com/office/drawing/2014/main" id="{45437EA8-DF65-4F3B-A3CE-16173269480B}"/>
                  </a:ext>
                </a:extLst>
              </p:cNvPr>
              <p:cNvGrpSpPr/>
              <p:nvPr/>
            </p:nvGrpSpPr>
            <p:grpSpPr>
              <a:xfrm flipH="1">
                <a:off x="1347116" y="1205453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79" name="Oval 6778">
                  <a:extLst>
                    <a:ext uri="{FF2B5EF4-FFF2-40B4-BE49-F238E27FC236}">
                      <a16:creationId xmlns:a16="http://schemas.microsoft.com/office/drawing/2014/main" id="{54399D8B-48DF-4524-BD00-3BCB4ED333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0" name="Rounded Rectangle 851">
                  <a:extLst>
                    <a:ext uri="{FF2B5EF4-FFF2-40B4-BE49-F238E27FC236}">
                      <a16:creationId xmlns:a16="http://schemas.microsoft.com/office/drawing/2014/main" id="{F683BF2F-2352-4367-A75C-C524156AC69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1" name="Rounded Rectangle 852">
                  <a:extLst>
                    <a:ext uri="{FF2B5EF4-FFF2-40B4-BE49-F238E27FC236}">
                      <a16:creationId xmlns:a16="http://schemas.microsoft.com/office/drawing/2014/main" id="{91F04C97-DA55-4EA7-8CA0-00CB5FCD55D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2" name="Rounded Rectangle 853">
                  <a:extLst>
                    <a:ext uri="{FF2B5EF4-FFF2-40B4-BE49-F238E27FC236}">
                      <a16:creationId xmlns:a16="http://schemas.microsoft.com/office/drawing/2014/main" id="{3DEF87E8-DDF6-4ACD-BFA9-FB1EA3A7003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3" name="Rounded Rectangle 854">
                  <a:extLst>
                    <a:ext uri="{FF2B5EF4-FFF2-40B4-BE49-F238E27FC236}">
                      <a16:creationId xmlns:a16="http://schemas.microsoft.com/office/drawing/2014/main" id="{899D5374-AB24-4869-A04A-8F0EA776B85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84" name="Rounded Rectangle 855">
                  <a:extLst>
                    <a:ext uri="{FF2B5EF4-FFF2-40B4-BE49-F238E27FC236}">
                      <a16:creationId xmlns:a16="http://schemas.microsoft.com/office/drawing/2014/main" id="{1F31AFC1-2200-4FC8-B913-3FA3E6795B4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3" name="Group 6442">
                <a:extLst>
                  <a:ext uri="{FF2B5EF4-FFF2-40B4-BE49-F238E27FC236}">
                    <a16:creationId xmlns:a16="http://schemas.microsoft.com/office/drawing/2014/main" id="{E9E24862-CF20-4BA7-8412-FF1FE30AF432}"/>
                  </a:ext>
                </a:extLst>
              </p:cNvPr>
              <p:cNvGrpSpPr/>
              <p:nvPr/>
            </p:nvGrpSpPr>
            <p:grpSpPr>
              <a:xfrm flipH="1">
                <a:off x="105935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73" name="Oval 6772">
                  <a:extLst>
                    <a:ext uri="{FF2B5EF4-FFF2-40B4-BE49-F238E27FC236}">
                      <a16:creationId xmlns:a16="http://schemas.microsoft.com/office/drawing/2014/main" id="{E8290C28-EE5E-4FCA-9FAD-1E545EC19C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4" name="Rounded Rectangle 887">
                  <a:extLst>
                    <a:ext uri="{FF2B5EF4-FFF2-40B4-BE49-F238E27FC236}">
                      <a16:creationId xmlns:a16="http://schemas.microsoft.com/office/drawing/2014/main" id="{546E5F17-E349-4CD5-8441-6CEE627F477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5" name="Rounded Rectangle 888">
                  <a:extLst>
                    <a:ext uri="{FF2B5EF4-FFF2-40B4-BE49-F238E27FC236}">
                      <a16:creationId xmlns:a16="http://schemas.microsoft.com/office/drawing/2014/main" id="{8B6E8B63-DF60-4522-AA75-221175DD91D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6" name="Rounded Rectangle 889">
                  <a:extLst>
                    <a:ext uri="{FF2B5EF4-FFF2-40B4-BE49-F238E27FC236}">
                      <a16:creationId xmlns:a16="http://schemas.microsoft.com/office/drawing/2014/main" id="{EFFD77F8-E343-410A-99AE-BEA5115898F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7" name="Rounded Rectangle 890">
                  <a:extLst>
                    <a:ext uri="{FF2B5EF4-FFF2-40B4-BE49-F238E27FC236}">
                      <a16:creationId xmlns:a16="http://schemas.microsoft.com/office/drawing/2014/main" id="{35FA6B99-5B42-41DD-9839-EE2FE701E9B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8" name="Rounded Rectangle 891">
                  <a:extLst>
                    <a:ext uri="{FF2B5EF4-FFF2-40B4-BE49-F238E27FC236}">
                      <a16:creationId xmlns:a16="http://schemas.microsoft.com/office/drawing/2014/main" id="{3A1391FD-029B-4496-A236-435D012A1E9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4" name="Group 6443">
                <a:extLst>
                  <a:ext uri="{FF2B5EF4-FFF2-40B4-BE49-F238E27FC236}">
                    <a16:creationId xmlns:a16="http://schemas.microsoft.com/office/drawing/2014/main" id="{192E3C0B-7CAF-45BF-AA46-6F1CF597887D}"/>
                  </a:ext>
                </a:extLst>
              </p:cNvPr>
              <p:cNvGrpSpPr/>
              <p:nvPr/>
            </p:nvGrpSpPr>
            <p:grpSpPr>
              <a:xfrm flipH="1">
                <a:off x="109099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67" name="Oval 6766">
                  <a:extLst>
                    <a:ext uri="{FF2B5EF4-FFF2-40B4-BE49-F238E27FC236}">
                      <a16:creationId xmlns:a16="http://schemas.microsoft.com/office/drawing/2014/main" id="{45BF0F94-DFA7-4F0C-B928-FB4D4407D9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8" name="Rounded Rectangle 881">
                  <a:extLst>
                    <a:ext uri="{FF2B5EF4-FFF2-40B4-BE49-F238E27FC236}">
                      <a16:creationId xmlns:a16="http://schemas.microsoft.com/office/drawing/2014/main" id="{AC9A1016-E767-4DD3-AC3C-A997DC4D5AE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9" name="Rounded Rectangle 882">
                  <a:extLst>
                    <a:ext uri="{FF2B5EF4-FFF2-40B4-BE49-F238E27FC236}">
                      <a16:creationId xmlns:a16="http://schemas.microsoft.com/office/drawing/2014/main" id="{52C0B410-926B-4C86-BDA4-718F889A1EB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0" name="Rounded Rectangle 883">
                  <a:extLst>
                    <a:ext uri="{FF2B5EF4-FFF2-40B4-BE49-F238E27FC236}">
                      <a16:creationId xmlns:a16="http://schemas.microsoft.com/office/drawing/2014/main" id="{41CF5548-5C43-4302-B1EA-1C5AE404239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1" name="Rounded Rectangle 884">
                  <a:extLst>
                    <a:ext uri="{FF2B5EF4-FFF2-40B4-BE49-F238E27FC236}">
                      <a16:creationId xmlns:a16="http://schemas.microsoft.com/office/drawing/2014/main" id="{21B32BD4-70A3-4310-AA92-DBD28FE0FF0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72" name="Rounded Rectangle 885">
                  <a:extLst>
                    <a:ext uri="{FF2B5EF4-FFF2-40B4-BE49-F238E27FC236}">
                      <a16:creationId xmlns:a16="http://schemas.microsoft.com/office/drawing/2014/main" id="{18DCB5FE-28D2-4465-9647-EC19FABC81A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5" name="Group 6444">
                <a:extLst>
                  <a:ext uri="{FF2B5EF4-FFF2-40B4-BE49-F238E27FC236}">
                    <a16:creationId xmlns:a16="http://schemas.microsoft.com/office/drawing/2014/main" id="{1C39DF3B-2107-43DD-8017-3C1F2A5D174F}"/>
                  </a:ext>
                </a:extLst>
              </p:cNvPr>
              <p:cNvGrpSpPr/>
              <p:nvPr/>
            </p:nvGrpSpPr>
            <p:grpSpPr>
              <a:xfrm flipH="1">
                <a:off x="1122631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61" name="Oval 6760">
                  <a:extLst>
                    <a:ext uri="{FF2B5EF4-FFF2-40B4-BE49-F238E27FC236}">
                      <a16:creationId xmlns:a16="http://schemas.microsoft.com/office/drawing/2014/main" id="{9CD33BE5-8192-4CBA-A592-DB934ED59A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2" name="Rounded Rectangle 875">
                  <a:extLst>
                    <a:ext uri="{FF2B5EF4-FFF2-40B4-BE49-F238E27FC236}">
                      <a16:creationId xmlns:a16="http://schemas.microsoft.com/office/drawing/2014/main" id="{FD7C87F5-46C4-42E0-94F9-BBDADFA7884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3" name="Rounded Rectangle 876">
                  <a:extLst>
                    <a:ext uri="{FF2B5EF4-FFF2-40B4-BE49-F238E27FC236}">
                      <a16:creationId xmlns:a16="http://schemas.microsoft.com/office/drawing/2014/main" id="{C33CE620-64F6-47C2-B493-4C74A69FF42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4" name="Rounded Rectangle 877">
                  <a:extLst>
                    <a:ext uri="{FF2B5EF4-FFF2-40B4-BE49-F238E27FC236}">
                      <a16:creationId xmlns:a16="http://schemas.microsoft.com/office/drawing/2014/main" id="{6FC57ED1-63DA-4084-B046-9E6CC5C78C5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5" name="Rounded Rectangle 878">
                  <a:extLst>
                    <a:ext uri="{FF2B5EF4-FFF2-40B4-BE49-F238E27FC236}">
                      <a16:creationId xmlns:a16="http://schemas.microsoft.com/office/drawing/2014/main" id="{81B4C469-2EE4-4B62-A223-6EBAACBD1AF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6" name="Rounded Rectangle 879">
                  <a:extLst>
                    <a:ext uri="{FF2B5EF4-FFF2-40B4-BE49-F238E27FC236}">
                      <a16:creationId xmlns:a16="http://schemas.microsoft.com/office/drawing/2014/main" id="{AF0E3D71-55C5-4812-A1E8-508AECD9EB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6" name="Group 6445">
                <a:extLst>
                  <a:ext uri="{FF2B5EF4-FFF2-40B4-BE49-F238E27FC236}">
                    <a16:creationId xmlns:a16="http://schemas.microsoft.com/office/drawing/2014/main" id="{323B0AB0-2948-4281-B320-34EB6E7AE127}"/>
                  </a:ext>
                </a:extLst>
              </p:cNvPr>
              <p:cNvGrpSpPr/>
              <p:nvPr/>
            </p:nvGrpSpPr>
            <p:grpSpPr>
              <a:xfrm flipH="1">
                <a:off x="115426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55" name="Oval 6754">
                  <a:extLst>
                    <a:ext uri="{FF2B5EF4-FFF2-40B4-BE49-F238E27FC236}">
                      <a16:creationId xmlns:a16="http://schemas.microsoft.com/office/drawing/2014/main" id="{59FE293A-B85E-43E6-A459-B39E9E3CDE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6" name="Rounded Rectangle 845">
                  <a:extLst>
                    <a:ext uri="{FF2B5EF4-FFF2-40B4-BE49-F238E27FC236}">
                      <a16:creationId xmlns:a16="http://schemas.microsoft.com/office/drawing/2014/main" id="{0A4B972E-216D-4F59-A275-A7EC116970D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7" name="Rounded Rectangle 846">
                  <a:extLst>
                    <a:ext uri="{FF2B5EF4-FFF2-40B4-BE49-F238E27FC236}">
                      <a16:creationId xmlns:a16="http://schemas.microsoft.com/office/drawing/2014/main" id="{DC7F70E2-BF8F-4318-B48B-E4B11607ABE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8" name="Rounded Rectangle 847">
                  <a:extLst>
                    <a:ext uri="{FF2B5EF4-FFF2-40B4-BE49-F238E27FC236}">
                      <a16:creationId xmlns:a16="http://schemas.microsoft.com/office/drawing/2014/main" id="{D65C1782-A5C5-41AD-8AAF-C581A9F685B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9" name="Rounded Rectangle 848">
                  <a:extLst>
                    <a:ext uri="{FF2B5EF4-FFF2-40B4-BE49-F238E27FC236}">
                      <a16:creationId xmlns:a16="http://schemas.microsoft.com/office/drawing/2014/main" id="{B5A5467B-BD4D-49DB-9829-D5CDE8F241C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60" name="Rounded Rectangle 849">
                  <a:extLst>
                    <a:ext uri="{FF2B5EF4-FFF2-40B4-BE49-F238E27FC236}">
                      <a16:creationId xmlns:a16="http://schemas.microsoft.com/office/drawing/2014/main" id="{3CFED57C-1AEE-45AD-952E-22CB2DE7750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7" name="Group 6446">
                <a:extLst>
                  <a:ext uri="{FF2B5EF4-FFF2-40B4-BE49-F238E27FC236}">
                    <a16:creationId xmlns:a16="http://schemas.microsoft.com/office/drawing/2014/main" id="{6DA9169E-8723-4EC0-9972-526028B5D5F0}"/>
                  </a:ext>
                </a:extLst>
              </p:cNvPr>
              <p:cNvGrpSpPr/>
              <p:nvPr/>
            </p:nvGrpSpPr>
            <p:grpSpPr>
              <a:xfrm flipH="1">
                <a:off x="118590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49" name="Oval 6748">
                  <a:extLst>
                    <a:ext uri="{FF2B5EF4-FFF2-40B4-BE49-F238E27FC236}">
                      <a16:creationId xmlns:a16="http://schemas.microsoft.com/office/drawing/2014/main" id="{3BCB74A7-A88F-4D28-9373-9755994EB3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0" name="Rounded Rectangle 839">
                  <a:extLst>
                    <a:ext uri="{FF2B5EF4-FFF2-40B4-BE49-F238E27FC236}">
                      <a16:creationId xmlns:a16="http://schemas.microsoft.com/office/drawing/2014/main" id="{A06B5624-05B5-4B7D-9AF2-3A72131AE27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1" name="Rounded Rectangle 840">
                  <a:extLst>
                    <a:ext uri="{FF2B5EF4-FFF2-40B4-BE49-F238E27FC236}">
                      <a16:creationId xmlns:a16="http://schemas.microsoft.com/office/drawing/2014/main" id="{94CAB16F-2766-4C03-8BB0-93D4DD1FB6D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2" name="Rounded Rectangle 841">
                  <a:extLst>
                    <a:ext uri="{FF2B5EF4-FFF2-40B4-BE49-F238E27FC236}">
                      <a16:creationId xmlns:a16="http://schemas.microsoft.com/office/drawing/2014/main" id="{0B2CFAF1-0EC3-4FC9-AC44-A6857E1C667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3" name="Rounded Rectangle 842">
                  <a:extLst>
                    <a:ext uri="{FF2B5EF4-FFF2-40B4-BE49-F238E27FC236}">
                      <a16:creationId xmlns:a16="http://schemas.microsoft.com/office/drawing/2014/main" id="{B89D4FE0-9982-49B6-8F3D-1B4A20B5A36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54" name="Rounded Rectangle 843">
                  <a:extLst>
                    <a:ext uri="{FF2B5EF4-FFF2-40B4-BE49-F238E27FC236}">
                      <a16:creationId xmlns:a16="http://schemas.microsoft.com/office/drawing/2014/main" id="{127A1865-31BD-4963-B665-35C36F90E80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8" name="Group 6447">
                <a:extLst>
                  <a:ext uri="{FF2B5EF4-FFF2-40B4-BE49-F238E27FC236}">
                    <a16:creationId xmlns:a16="http://schemas.microsoft.com/office/drawing/2014/main" id="{37F482DD-D908-4841-9EFC-00CDB1D28A4F}"/>
                  </a:ext>
                </a:extLst>
              </p:cNvPr>
              <p:cNvGrpSpPr/>
              <p:nvPr/>
            </p:nvGrpSpPr>
            <p:grpSpPr>
              <a:xfrm flipH="1">
                <a:off x="1217818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43" name="Oval 6742">
                  <a:extLst>
                    <a:ext uri="{FF2B5EF4-FFF2-40B4-BE49-F238E27FC236}">
                      <a16:creationId xmlns:a16="http://schemas.microsoft.com/office/drawing/2014/main" id="{90D766F2-EF57-4961-B2C6-84770CE27F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4" name="Rounded Rectangle 869">
                  <a:extLst>
                    <a:ext uri="{FF2B5EF4-FFF2-40B4-BE49-F238E27FC236}">
                      <a16:creationId xmlns:a16="http://schemas.microsoft.com/office/drawing/2014/main" id="{2418963E-E522-4A71-AE2F-B27C135C156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5" name="Rounded Rectangle 870">
                  <a:extLst>
                    <a:ext uri="{FF2B5EF4-FFF2-40B4-BE49-F238E27FC236}">
                      <a16:creationId xmlns:a16="http://schemas.microsoft.com/office/drawing/2014/main" id="{10EDEC11-3DEE-4EAF-A60B-B1A1D060380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6" name="Rounded Rectangle 871">
                  <a:extLst>
                    <a:ext uri="{FF2B5EF4-FFF2-40B4-BE49-F238E27FC236}">
                      <a16:creationId xmlns:a16="http://schemas.microsoft.com/office/drawing/2014/main" id="{FAE68E13-9864-4FDB-BEB3-E7507611E5A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7" name="Rounded Rectangle 872">
                  <a:extLst>
                    <a:ext uri="{FF2B5EF4-FFF2-40B4-BE49-F238E27FC236}">
                      <a16:creationId xmlns:a16="http://schemas.microsoft.com/office/drawing/2014/main" id="{4436B15F-B969-423A-92FD-9836090CE1E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8" name="Rounded Rectangle 873">
                  <a:extLst>
                    <a:ext uri="{FF2B5EF4-FFF2-40B4-BE49-F238E27FC236}">
                      <a16:creationId xmlns:a16="http://schemas.microsoft.com/office/drawing/2014/main" id="{9A4CF39D-BBBC-49F2-90D2-7303012B095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49" name="Group 6448">
                <a:extLst>
                  <a:ext uri="{FF2B5EF4-FFF2-40B4-BE49-F238E27FC236}">
                    <a16:creationId xmlns:a16="http://schemas.microsoft.com/office/drawing/2014/main" id="{10FCA811-11F3-4606-A932-9798F3F469A2}"/>
                  </a:ext>
                </a:extLst>
              </p:cNvPr>
              <p:cNvGrpSpPr/>
              <p:nvPr/>
            </p:nvGrpSpPr>
            <p:grpSpPr>
              <a:xfrm flipH="1">
                <a:off x="1378753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37" name="Oval 6736">
                  <a:extLst>
                    <a:ext uri="{FF2B5EF4-FFF2-40B4-BE49-F238E27FC236}">
                      <a16:creationId xmlns:a16="http://schemas.microsoft.com/office/drawing/2014/main" id="{3D15A179-2961-46DC-8382-897004E1F1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8" name="Rounded Rectangle 893">
                  <a:extLst>
                    <a:ext uri="{FF2B5EF4-FFF2-40B4-BE49-F238E27FC236}">
                      <a16:creationId xmlns:a16="http://schemas.microsoft.com/office/drawing/2014/main" id="{03038838-F24F-4E45-BA2E-76C3F42C466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9" name="Rounded Rectangle 894">
                  <a:extLst>
                    <a:ext uri="{FF2B5EF4-FFF2-40B4-BE49-F238E27FC236}">
                      <a16:creationId xmlns:a16="http://schemas.microsoft.com/office/drawing/2014/main" id="{293029D5-0191-4638-A5E3-1C3E77553BE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0" name="Rounded Rectangle 895">
                  <a:extLst>
                    <a:ext uri="{FF2B5EF4-FFF2-40B4-BE49-F238E27FC236}">
                      <a16:creationId xmlns:a16="http://schemas.microsoft.com/office/drawing/2014/main" id="{14A8EBF5-9D0F-470F-BDD1-BCC89F9D7BB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1" name="Rounded Rectangle 896">
                  <a:extLst>
                    <a:ext uri="{FF2B5EF4-FFF2-40B4-BE49-F238E27FC236}">
                      <a16:creationId xmlns:a16="http://schemas.microsoft.com/office/drawing/2014/main" id="{953FB08B-53FE-4F55-9269-9AE805FF66F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42" name="Rounded Rectangle 897">
                  <a:extLst>
                    <a:ext uri="{FF2B5EF4-FFF2-40B4-BE49-F238E27FC236}">
                      <a16:creationId xmlns:a16="http://schemas.microsoft.com/office/drawing/2014/main" id="{2300F091-5305-47CC-A389-1CC14189795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0" name="Group 6449">
                <a:extLst>
                  <a:ext uri="{FF2B5EF4-FFF2-40B4-BE49-F238E27FC236}">
                    <a16:creationId xmlns:a16="http://schemas.microsoft.com/office/drawing/2014/main" id="{6EF887D3-424D-4676-AC7A-6BE5271BC381}"/>
                  </a:ext>
                </a:extLst>
              </p:cNvPr>
              <p:cNvGrpSpPr/>
              <p:nvPr/>
            </p:nvGrpSpPr>
            <p:grpSpPr>
              <a:xfrm flipH="1">
                <a:off x="1410390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31" name="Oval 6730">
                  <a:extLst>
                    <a:ext uri="{FF2B5EF4-FFF2-40B4-BE49-F238E27FC236}">
                      <a16:creationId xmlns:a16="http://schemas.microsoft.com/office/drawing/2014/main" id="{9F851141-E3CC-4F94-A068-95055F773A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2" name="Rounded Rectangle 887">
                  <a:extLst>
                    <a:ext uri="{FF2B5EF4-FFF2-40B4-BE49-F238E27FC236}">
                      <a16:creationId xmlns:a16="http://schemas.microsoft.com/office/drawing/2014/main" id="{578B3704-BC61-4F42-A95B-54CEEE3BE4B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3" name="Rounded Rectangle 888">
                  <a:extLst>
                    <a:ext uri="{FF2B5EF4-FFF2-40B4-BE49-F238E27FC236}">
                      <a16:creationId xmlns:a16="http://schemas.microsoft.com/office/drawing/2014/main" id="{2BA227AE-51D0-4379-8145-765FFBFC0A9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4" name="Rounded Rectangle 889">
                  <a:extLst>
                    <a:ext uri="{FF2B5EF4-FFF2-40B4-BE49-F238E27FC236}">
                      <a16:creationId xmlns:a16="http://schemas.microsoft.com/office/drawing/2014/main" id="{E1CC37C6-E123-498B-B7AD-D089E515E72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5" name="Rounded Rectangle 890">
                  <a:extLst>
                    <a:ext uri="{FF2B5EF4-FFF2-40B4-BE49-F238E27FC236}">
                      <a16:creationId xmlns:a16="http://schemas.microsoft.com/office/drawing/2014/main" id="{809937BD-AAD3-460F-8405-CDB54A2E059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6" name="Rounded Rectangle 891">
                  <a:extLst>
                    <a:ext uri="{FF2B5EF4-FFF2-40B4-BE49-F238E27FC236}">
                      <a16:creationId xmlns:a16="http://schemas.microsoft.com/office/drawing/2014/main" id="{DC20BBA5-6834-4176-8792-2681C518BD7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1" name="Group 6450">
                <a:extLst>
                  <a:ext uri="{FF2B5EF4-FFF2-40B4-BE49-F238E27FC236}">
                    <a16:creationId xmlns:a16="http://schemas.microsoft.com/office/drawing/2014/main" id="{092E7785-DD9A-4692-B6B0-D3001B4C2A0F}"/>
                  </a:ext>
                </a:extLst>
              </p:cNvPr>
              <p:cNvGrpSpPr/>
              <p:nvPr/>
            </p:nvGrpSpPr>
            <p:grpSpPr>
              <a:xfrm flipH="1">
                <a:off x="1252205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25" name="Oval 6724">
                  <a:extLst>
                    <a:ext uri="{FF2B5EF4-FFF2-40B4-BE49-F238E27FC236}">
                      <a16:creationId xmlns:a16="http://schemas.microsoft.com/office/drawing/2014/main" id="{B24C7B4F-624A-4865-BC36-C0FB847372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6" name="Rounded Rectangle 869">
                  <a:extLst>
                    <a:ext uri="{FF2B5EF4-FFF2-40B4-BE49-F238E27FC236}">
                      <a16:creationId xmlns:a16="http://schemas.microsoft.com/office/drawing/2014/main" id="{1FD554BF-7A76-4C13-9AFB-23ED4B35582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7" name="Rounded Rectangle 870">
                  <a:extLst>
                    <a:ext uri="{FF2B5EF4-FFF2-40B4-BE49-F238E27FC236}">
                      <a16:creationId xmlns:a16="http://schemas.microsoft.com/office/drawing/2014/main" id="{F7DC1CD7-9FD9-42EE-8885-973D3F17C00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8" name="Rounded Rectangle 871">
                  <a:extLst>
                    <a:ext uri="{FF2B5EF4-FFF2-40B4-BE49-F238E27FC236}">
                      <a16:creationId xmlns:a16="http://schemas.microsoft.com/office/drawing/2014/main" id="{C87CC0BD-AA1F-4F4A-96D5-862B69E29AC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9" name="Rounded Rectangle 872">
                  <a:extLst>
                    <a:ext uri="{FF2B5EF4-FFF2-40B4-BE49-F238E27FC236}">
                      <a16:creationId xmlns:a16="http://schemas.microsoft.com/office/drawing/2014/main" id="{ACCC47D8-8BC4-4FDA-85D2-45FD8F876B2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30" name="Rounded Rectangle 873">
                  <a:extLst>
                    <a:ext uri="{FF2B5EF4-FFF2-40B4-BE49-F238E27FC236}">
                      <a16:creationId xmlns:a16="http://schemas.microsoft.com/office/drawing/2014/main" id="{EBD53FCD-7339-4D27-8A40-F7DD65D2DAF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2" name="Group 6451">
                <a:extLst>
                  <a:ext uri="{FF2B5EF4-FFF2-40B4-BE49-F238E27FC236}">
                    <a16:creationId xmlns:a16="http://schemas.microsoft.com/office/drawing/2014/main" id="{64804784-6D97-4E87-A6A3-D9DDCA5CB8A7}"/>
                  </a:ext>
                </a:extLst>
              </p:cNvPr>
              <p:cNvGrpSpPr/>
              <p:nvPr/>
            </p:nvGrpSpPr>
            <p:grpSpPr>
              <a:xfrm flipH="1">
                <a:off x="1283842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19" name="Oval 6718">
                  <a:extLst>
                    <a:ext uri="{FF2B5EF4-FFF2-40B4-BE49-F238E27FC236}">
                      <a16:creationId xmlns:a16="http://schemas.microsoft.com/office/drawing/2014/main" id="{EEDC532E-FB5E-4078-BC31-8C5C01FE08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0" name="Rounded Rectangle 863">
                  <a:extLst>
                    <a:ext uri="{FF2B5EF4-FFF2-40B4-BE49-F238E27FC236}">
                      <a16:creationId xmlns:a16="http://schemas.microsoft.com/office/drawing/2014/main" id="{BBBA4F4C-8F3A-4E37-A7B9-1DEB4961795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1" name="Rounded Rectangle 864">
                  <a:extLst>
                    <a:ext uri="{FF2B5EF4-FFF2-40B4-BE49-F238E27FC236}">
                      <a16:creationId xmlns:a16="http://schemas.microsoft.com/office/drawing/2014/main" id="{A954D3DA-411A-48B9-8BD0-00C936E8A46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2" name="Rounded Rectangle 865">
                  <a:extLst>
                    <a:ext uri="{FF2B5EF4-FFF2-40B4-BE49-F238E27FC236}">
                      <a16:creationId xmlns:a16="http://schemas.microsoft.com/office/drawing/2014/main" id="{E7130B14-059F-4D6A-A913-27343F00F69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3" name="Rounded Rectangle 866">
                  <a:extLst>
                    <a:ext uri="{FF2B5EF4-FFF2-40B4-BE49-F238E27FC236}">
                      <a16:creationId xmlns:a16="http://schemas.microsoft.com/office/drawing/2014/main" id="{16BFB843-ECB0-4577-B6E2-3FACF4E6C0F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24" name="Rounded Rectangle 867">
                  <a:extLst>
                    <a:ext uri="{FF2B5EF4-FFF2-40B4-BE49-F238E27FC236}">
                      <a16:creationId xmlns:a16="http://schemas.microsoft.com/office/drawing/2014/main" id="{4E7DF749-D45E-4A24-9344-0E37A15567A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3" name="Group 6452">
                <a:extLst>
                  <a:ext uri="{FF2B5EF4-FFF2-40B4-BE49-F238E27FC236}">
                    <a16:creationId xmlns:a16="http://schemas.microsoft.com/office/drawing/2014/main" id="{619F0687-81D3-42E9-A067-62896DCC4F00}"/>
                  </a:ext>
                </a:extLst>
              </p:cNvPr>
              <p:cNvGrpSpPr/>
              <p:nvPr/>
            </p:nvGrpSpPr>
            <p:grpSpPr>
              <a:xfrm flipH="1">
                <a:off x="1315479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13" name="Oval 6712">
                  <a:extLst>
                    <a:ext uri="{FF2B5EF4-FFF2-40B4-BE49-F238E27FC236}">
                      <a16:creationId xmlns:a16="http://schemas.microsoft.com/office/drawing/2014/main" id="{18AB48A0-7466-4AF9-BD33-43E5B779BC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4" name="Rounded Rectangle 857">
                  <a:extLst>
                    <a:ext uri="{FF2B5EF4-FFF2-40B4-BE49-F238E27FC236}">
                      <a16:creationId xmlns:a16="http://schemas.microsoft.com/office/drawing/2014/main" id="{FDD9A24F-C3BC-4B46-8569-BA94722C33D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5" name="Rounded Rectangle 858">
                  <a:extLst>
                    <a:ext uri="{FF2B5EF4-FFF2-40B4-BE49-F238E27FC236}">
                      <a16:creationId xmlns:a16="http://schemas.microsoft.com/office/drawing/2014/main" id="{D829174A-97F4-487D-85F5-02AFFCE848C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6" name="Rounded Rectangle 859">
                  <a:extLst>
                    <a:ext uri="{FF2B5EF4-FFF2-40B4-BE49-F238E27FC236}">
                      <a16:creationId xmlns:a16="http://schemas.microsoft.com/office/drawing/2014/main" id="{A05E9F83-CA1B-4700-B327-54218AD63BD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7" name="Rounded Rectangle 860">
                  <a:extLst>
                    <a:ext uri="{FF2B5EF4-FFF2-40B4-BE49-F238E27FC236}">
                      <a16:creationId xmlns:a16="http://schemas.microsoft.com/office/drawing/2014/main" id="{550AB528-F2B6-457D-BC92-EF1DA631CA6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8" name="Rounded Rectangle 861">
                  <a:extLst>
                    <a:ext uri="{FF2B5EF4-FFF2-40B4-BE49-F238E27FC236}">
                      <a16:creationId xmlns:a16="http://schemas.microsoft.com/office/drawing/2014/main" id="{B0ECD87A-4C76-4062-8D1B-04470ED5FD7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4" name="Group 6453">
                <a:extLst>
                  <a:ext uri="{FF2B5EF4-FFF2-40B4-BE49-F238E27FC236}">
                    <a16:creationId xmlns:a16="http://schemas.microsoft.com/office/drawing/2014/main" id="{5F0DAE63-D8C3-45B2-B2BC-851CF89DF231}"/>
                  </a:ext>
                </a:extLst>
              </p:cNvPr>
              <p:cNvGrpSpPr/>
              <p:nvPr/>
            </p:nvGrpSpPr>
            <p:grpSpPr>
              <a:xfrm flipH="1">
                <a:off x="1347116" y="1320945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707" name="Oval 6706">
                  <a:extLst>
                    <a:ext uri="{FF2B5EF4-FFF2-40B4-BE49-F238E27FC236}">
                      <a16:creationId xmlns:a16="http://schemas.microsoft.com/office/drawing/2014/main" id="{45DB78CF-10C4-45CC-B3F7-3F2101762A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8" name="Rounded Rectangle 851">
                  <a:extLst>
                    <a:ext uri="{FF2B5EF4-FFF2-40B4-BE49-F238E27FC236}">
                      <a16:creationId xmlns:a16="http://schemas.microsoft.com/office/drawing/2014/main" id="{8B0FD11B-37F3-4A66-A106-3ADD43549FC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9" name="Rounded Rectangle 852">
                  <a:extLst>
                    <a:ext uri="{FF2B5EF4-FFF2-40B4-BE49-F238E27FC236}">
                      <a16:creationId xmlns:a16="http://schemas.microsoft.com/office/drawing/2014/main" id="{4A041B52-1E93-4CFA-8354-BA632548022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0" name="Rounded Rectangle 853">
                  <a:extLst>
                    <a:ext uri="{FF2B5EF4-FFF2-40B4-BE49-F238E27FC236}">
                      <a16:creationId xmlns:a16="http://schemas.microsoft.com/office/drawing/2014/main" id="{724996E5-364E-49BD-B732-623FA3D6846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1" name="Rounded Rectangle 854">
                  <a:extLst>
                    <a:ext uri="{FF2B5EF4-FFF2-40B4-BE49-F238E27FC236}">
                      <a16:creationId xmlns:a16="http://schemas.microsoft.com/office/drawing/2014/main" id="{1DF6AD23-CB05-4A84-9407-64AD7A0817E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12" name="Rounded Rectangle 855">
                  <a:extLst>
                    <a:ext uri="{FF2B5EF4-FFF2-40B4-BE49-F238E27FC236}">
                      <a16:creationId xmlns:a16="http://schemas.microsoft.com/office/drawing/2014/main" id="{6953089F-356C-4437-B44D-AA243178B9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5" name="Group 6454">
                <a:extLst>
                  <a:ext uri="{FF2B5EF4-FFF2-40B4-BE49-F238E27FC236}">
                    <a16:creationId xmlns:a16="http://schemas.microsoft.com/office/drawing/2014/main" id="{BE3E7320-8876-477B-8226-E70E8EBF004B}"/>
                  </a:ext>
                </a:extLst>
              </p:cNvPr>
              <p:cNvGrpSpPr/>
              <p:nvPr/>
            </p:nvGrpSpPr>
            <p:grpSpPr>
              <a:xfrm flipH="1">
                <a:off x="105935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01" name="Oval 6700">
                  <a:extLst>
                    <a:ext uri="{FF2B5EF4-FFF2-40B4-BE49-F238E27FC236}">
                      <a16:creationId xmlns:a16="http://schemas.microsoft.com/office/drawing/2014/main" id="{5BFB8C2D-8AD3-4F7E-AAC4-9506E8181C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2" name="Rounded Rectangle 887">
                  <a:extLst>
                    <a:ext uri="{FF2B5EF4-FFF2-40B4-BE49-F238E27FC236}">
                      <a16:creationId xmlns:a16="http://schemas.microsoft.com/office/drawing/2014/main" id="{AF1A33FC-808F-4A80-8488-2D3615DBB1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3" name="Rounded Rectangle 888">
                  <a:extLst>
                    <a:ext uri="{FF2B5EF4-FFF2-40B4-BE49-F238E27FC236}">
                      <a16:creationId xmlns:a16="http://schemas.microsoft.com/office/drawing/2014/main" id="{F5F6C391-B481-46B4-8F09-1971DB87E45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4" name="Rounded Rectangle 889">
                  <a:extLst>
                    <a:ext uri="{FF2B5EF4-FFF2-40B4-BE49-F238E27FC236}">
                      <a16:creationId xmlns:a16="http://schemas.microsoft.com/office/drawing/2014/main" id="{87CD6F22-36A5-4DBA-92BD-87028E657D6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5" name="Rounded Rectangle 890">
                  <a:extLst>
                    <a:ext uri="{FF2B5EF4-FFF2-40B4-BE49-F238E27FC236}">
                      <a16:creationId xmlns:a16="http://schemas.microsoft.com/office/drawing/2014/main" id="{85754F26-AEE4-4FF7-97DE-D1508E60997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6" name="Rounded Rectangle 891">
                  <a:extLst>
                    <a:ext uri="{FF2B5EF4-FFF2-40B4-BE49-F238E27FC236}">
                      <a16:creationId xmlns:a16="http://schemas.microsoft.com/office/drawing/2014/main" id="{B85F57E9-D49C-4FC5-A683-D3C3E386B4A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6" name="Group 6455">
                <a:extLst>
                  <a:ext uri="{FF2B5EF4-FFF2-40B4-BE49-F238E27FC236}">
                    <a16:creationId xmlns:a16="http://schemas.microsoft.com/office/drawing/2014/main" id="{53610C69-D10F-4495-A9EC-28CC8E73CACE}"/>
                  </a:ext>
                </a:extLst>
              </p:cNvPr>
              <p:cNvGrpSpPr/>
              <p:nvPr/>
            </p:nvGrpSpPr>
            <p:grpSpPr>
              <a:xfrm flipH="1">
                <a:off x="109099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95" name="Oval 6694">
                  <a:extLst>
                    <a:ext uri="{FF2B5EF4-FFF2-40B4-BE49-F238E27FC236}">
                      <a16:creationId xmlns:a16="http://schemas.microsoft.com/office/drawing/2014/main" id="{8D942141-AF8C-44FB-9983-59C2D5014E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6" name="Rounded Rectangle 881">
                  <a:extLst>
                    <a:ext uri="{FF2B5EF4-FFF2-40B4-BE49-F238E27FC236}">
                      <a16:creationId xmlns:a16="http://schemas.microsoft.com/office/drawing/2014/main" id="{9C82138E-0A40-49B0-8BE6-D741BA46D74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7" name="Rounded Rectangle 882">
                  <a:extLst>
                    <a:ext uri="{FF2B5EF4-FFF2-40B4-BE49-F238E27FC236}">
                      <a16:creationId xmlns:a16="http://schemas.microsoft.com/office/drawing/2014/main" id="{9BEAA3D6-9DD1-4E50-BCAA-F19BE59199A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8" name="Rounded Rectangle 883">
                  <a:extLst>
                    <a:ext uri="{FF2B5EF4-FFF2-40B4-BE49-F238E27FC236}">
                      <a16:creationId xmlns:a16="http://schemas.microsoft.com/office/drawing/2014/main" id="{29414255-7AC6-4AE8-8918-5A6A3FE57A2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9" name="Rounded Rectangle 884">
                  <a:extLst>
                    <a:ext uri="{FF2B5EF4-FFF2-40B4-BE49-F238E27FC236}">
                      <a16:creationId xmlns:a16="http://schemas.microsoft.com/office/drawing/2014/main" id="{D880F6F7-7E03-4C3D-A534-C5D23F66B34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00" name="Rounded Rectangle 885">
                  <a:extLst>
                    <a:ext uri="{FF2B5EF4-FFF2-40B4-BE49-F238E27FC236}">
                      <a16:creationId xmlns:a16="http://schemas.microsoft.com/office/drawing/2014/main" id="{A4A660F6-90CF-4CCB-96EF-771D0B95FF9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7" name="Group 6456">
                <a:extLst>
                  <a:ext uri="{FF2B5EF4-FFF2-40B4-BE49-F238E27FC236}">
                    <a16:creationId xmlns:a16="http://schemas.microsoft.com/office/drawing/2014/main" id="{5165318C-0EC4-4117-8F09-AFCFB3F01BF2}"/>
                  </a:ext>
                </a:extLst>
              </p:cNvPr>
              <p:cNvGrpSpPr/>
              <p:nvPr/>
            </p:nvGrpSpPr>
            <p:grpSpPr>
              <a:xfrm flipH="1">
                <a:off x="1122631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89" name="Oval 6688">
                  <a:extLst>
                    <a:ext uri="{FF2B5EF4-FFF2-40B4-BE49-F238E27FC236}">
                      <a16:creationId xmlns:a16="http://schemas.microsoft.com/office/drawing/2014/main" id="{9E2B553E-3015-43A5-A2F1-9741D69443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0" name="Rounded Rectangle 875">
                  <a:extLst>
                    <a:ext uri="{FF2B5EF4-FFF2-40B4-BE49-F238E27FC236}">
                      <a16:creationId xmlns:a16="http://schemas.microsoft.com/office/drawing/2014/main" id="{DA80A332-F536-49AB-B96F-93F027C3CCB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1" name="Rounded Rectangle 876">
                  <a:extLst>
                    <a:ext uri="{FF2B5EF4-FFF2-40B4-BE49-F238E27FC236}">
                      <a16:creationId xmlns:a16="http://schemas.microsoft.com/office/drawing/2014/main" id="{9F833B27-9FCF-4523-8728-183FAA43ADE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2" name="Rounded Rectangle 877">
                  <a:extLst>
                    <a:ext uri="{FF2B5EF4-FFF2-40B4-BE49-F238E27FC236}">
                      <a16:creationId xmlns:a16="http://schemas.microsoft.com/office/drawing/2014/main" id="{AB20A076-26B4-4FD5-A7E2-067634EFCC5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3" name="Rounded Rectangle 878">
                  <a:extLst>
                    <a:ext uri="{FF2B5EF4-FFF2-40B4-BE49-F238E27FC236}">
                      <a16:creationId xmlns:a16="http://schemas.microsoft.com/office/drawing/2014/main" id="{14B6F8CA-8C9B-4EA0-84D4-49F2E5688B1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94" name="Rounded Rectangle 879">
                  <a:extLst>
                    <a:ext uri="{FF2B5EF4-FFF2-40B4-BE49-F238E27FC236}">
                      <a16:creationId xmlns:a16="http://schemas.microsoft.com/office/drawing/2014/main" id="{1001E230-EA06-4B45-8B1E-4DF98B87249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8" name="Group 6457">
                <a:extLst>
                  <a:ext uri="{FF2B5EF4-FFF2-40B4-BE49-F238E27FC236}">
                    <a16:creationId xmlns:a16="http://schemas.microsoft.com/office/drawing/2014/main" id="{F41FE73A-EB91-4B20-9CCA-C56D0238C48B}"/>
                  </a:ext>
                </a:extLst>
              </p:cNvPr>
              <p:cNvGrpSpPr/>
              <p:nvPr/>
            </p:nvGrpSpPr>
            <p:grpSpPr>
              <a:xfrm flipH="1">
                <a:off x="115426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83" name="Oval 6682">
                  <a:extLst>
                    <a:ext uri="{FF2B5EF4-FFF2-40B4-BE49-F238E27FC236}">
                      <a16:creationId xmlns:a16="http://schemas.microsoft.com/office/drawing/2014/main" id="{D3E11844-1B78-4113-AD75-4C9C952F51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4" name="Rounded Rectangle 845">
                  <a:extLst>
                    <a:ext uri="{FF2B5EF4-FFF2-40B4-BE49-F238E27FC236}">
                      <a16:creationId xmlns:a16="http://schemas.microsoft.com/office/drawing/2014/main" id="{3558F49E-39ED-4791-9B29-866E71B8386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5" name="Rounded Rectangle 846">
                  <a:extLst>
                    <a:ext uri="{FF2B5EF4-FFF2-40B4-BE49-F238E27FC236}">
                      <a16:creationId xmlns:a16="http://schemas.microsoft.com/office/drawing/2014/main" id="{BCA6B331-5A36-46F6-B8F3-B1E4D9C36D4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6" name="Rounded Rectangle 847">
                  <a:extLst>
                    <a:ext uri="{FF2B5EF4-FFF2-40B4-BE49-F238E27FC236}">
                      <a16:creationId xmlns:a16="http://schemas.microsoft.com/office/drawing/2014/main" id="{409967DC-879A-4292-B3B4-555DC678968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7" name="Rounded Rectangle 848">
                  <a:extLst>
                    <a:ext uri="{FF2B5EF4-FFF2-40B4-BE49-F238E27FC236}">
                      <a16:creationId xmlns:a16="http://schemas.microsoft.com/office/drawing/2014/main" id="{1AF7166F-1789-4F96-B2DD-66315AD48F9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8" name="Rounded Rectangle 849">
                  <a:extLst>
                    <a:ext uri="{FF2B5EF4-FFF2-40B4-BE49-F238E27FC236}">
                      <a16:creationId xmlns:a16="http://schemas.microsoft.com/office/drawing/2014/main" id="{615FFFD9-D16C-46CB-8ACA-FC1CFCD9E88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59" name="Group 6458">
                <a:extLst>
                  <a:ext uri="{FF2B5EF4-FFF2-40B4-BE49-F238E27FC236}">
                    <a16:creationId xmlns:a16="http://schemas.microsoft.com/office/drawing/2014/main" id="{8977E470-3DCE-4C29-91C4-C263C8AE376E}"/>
                  </a:ext>
                </a:extLst>
              </p:cNvPr>
              <p:cNvGrpSpPr/>
              <p:nvPr/>
            </p:nvGrpSpPr>
            <p:grpSpPr>
              <a:xfrm flipH="1">
                <a:off x="118590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77" name="Oval 6676">
                  <a:extLst>
                    <a:ext uri="{FF2B5EF4-FFF2-40B4-BE49-F238E27FC236}">
                      <a16:creationId xmlns:a16="http://schemas.microsoft.com/office/drawing/2014/main" id="{3F4CC033-5757-436A-A282-66B0D093CA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8" name="Rounded Rectangle 839">
                  <a:extLst>
                    <a:ext uri="{FF2B5EF4-FFF2-40B4-BE49-F238E27FC236}">
                      <a16:creationId xmlns:a16="http://schemas.microsoft.com/office/drawing/2014/main" id="{4B702F66-87A1-4921-A35D-D59815C8AEF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9" name="Rounded Rectangle 840">
                  <a:extLst>
                    <a:ext uri="{FF2B5EF4-FFF2-40B4-BE49-F238E27FC236}">
                      <a16:creationId xmlns:a16="http://schemas.microsoft.com/office/drawing/2014/main" id="{4A947C1F-7AF0-4D88-8076-43942EF9223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0" name="Rounded Rectangle 841">
                  <a:extLst>
                    <a:ext uri="{FF2B5EF4-FFF2-40B4-BE49-F238E27FC236}">
                      <a16:creationId xmlns:a16="http://schemas.microsoft.com/office/drawing/2014/main" id="{31D991B2-17E1-4FAC-AE8D-468D2A2AC2C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1" name="Rounded Rectangle 842">
                  <a:extLst>
                    <a:ext uri="{FF2B5EF4-FFF2-40B4-BE49-F238E27FC236}">
                      <a16:creationId xmlns:a16="http://schemas.microsoft.com/office/drawing/2014/main" id="{B8F6E72C-38A4-4D28-8980-10E5B3E032C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82" name="Rounded Rectangle 843">
                  <a:extLst>
                    <a:ext uri="{FF2B5EF4-FFF2-40B4-BE49-F238E27FC236}">
                      <a16:creationId xmlns:a16="http://schemas.microsoft.com/office/drawing/2014/main" id="{3032281D-E142-4653-90C5-303A5389835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0" name="Group 6459">
                <a:extLst>
                  <a:ext uri="{FF2B5EF4-FFF2-40B4-BE49-F238E27FC236}">
                    <a16:creationId xmlns:a16="http://schemas.microsoft.com/office/drawing/2014/main" id="{83447043-6E99-487F-A389-13862A5ABD80}"/>
                  </a:ext>
                </a:extLst>
              </p:cNvPr>
              <p:cNvGrpSpPr/>
              <p:nvPr/>
            </p:nvGrpSpPr>
            <p:grpSpPr>
              <a:xfrm flipH="1">
                <a:off x="1217818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71" name="Oval 6670">
                  <a:extLst>
                    <a:ext uri="{FF2B5EF4-FFF2-40B4-BE49-F238E27FC236}">
                      <a16:creationId xmlns:a16="http://schemas.microsoft.com/office/drawing/2014/main" id="{587FD25B-337F-4358-817A-50BDD7AE66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2" name="Rounded Rectangle 869">
                  <a:extLst>
                    <a:ext uri="{FF2B5EF4-FFF2-40B4-BE49-F238E27FC236}">
                      <a16:creationId xmlns:a16="http://schemas.microsoft.com/office/drawing/2014/main" id="{3C1FE6BB-9F6F-441F-A93C-9538197C3B6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3" name="Rounded Rectangle 870">
                  <a:extLst>
                    <a:ext uri="{FF2B5EF4-FFF2-40B4-BE49-F238E27FC236}">
                      <a16:creationId xmlns:a16="http://schemas.microsoft.com/office/drawing/2014/main" id="{B7909FFF-0CE5-4A7D-AA6A-372214B485E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4" name="Rounded Rectangle 871">
                  <a:extLst>
                    <a:ext uri="{FF2B5EF4-FFF2-40B4-BE49-F238E27FC236}">
                      <a16:creationId xmlns:a16="http://schemas.microsoft.com/office/drawing/2014/main" id="{A2E097B4-5C68-44E4-85AB-EB92E1C72C3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5" name="Rounded Rectangle 872">
                  <a:extLst>
                    <a:ext uri="{FF2B5EF4-FFF2-40B4-BE49-F238E27FC236}">
                      <a16:creationId xmlns:a16="http://schemas.microsoft.com/office/drawing/2014/main" id="{428A91A8-7474-489D-8181-FD1D1AEE397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6" name="Rounded Rectangle 873">
                  <a:extLst>
                    <a:ext uri="{FF2B5EF4-FFF2-40B4-BE49-F238E27FC236}">
                      <a16:creationId xmlns:a16="http://schemas.microsoft.com/office/drawing/2014/main" id="{3C0040AE-21BD-4969-A311-DF217AF5ABB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1" name="Group 6460">
                <a:extLst>
                  <a:ext uri="{FF2B5EF4-FFF2-40B4-BE49-F238E27FC236}">
                    <a16:creationId xmlns:a16="http://schemas.microsoft.com/office/drawing/2014/main" id="{F10C2B29-D873-441C-A3B1-6F62615F4A80}"/>
                  </a:ext>
                </a:extLst>
              </p:cNvPr>
              <p:cNvGrpSpPr/>
              <p:nvPr/>
            </p:nvGrpSpPr>
            <p:grpSpPr>
              <a:xfrm flipH="1">
                <a:off x="1378753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65" name="Oval 6664">
                  <a:extLst>
                    <a:ext uri="{FF2B5EF4-FFF2-40B4-BE49-F238E27FC236}">
                      <a16:creationId xmlns:a16="http://schemas.microsoft.com/office/drawing/2014/main" id="{34E3A332-1637-4C36-A2A5-6AEF09A9D9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6" name="Rounded Rectangle 893">
                  <a:extLst>
                    <a:ext uri="{FF2B5EF4-FFF2-40B4-BE49-F238E27FC236}">
                      <a16:creationId xmlns:a16="http://schemas.microsoft.com/office/drawing/2014/main" id="{FA06218D-E814-4EFD-B196-E8E8560B020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7" name="Rounded Rectangle 894">
                  <a:extLst>
                    <a:ext uri="{FF2B5EF4-FFF2-40B4-BE49-F238E27FC236}">
                      <a16:creationId xmlns:a16="http://schemas.microsoft.com/office/drawing/2014/main" id="{CE8FD10E-F66A-473A-9F9B-CEAA19452BA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8" name="Rounded Rectangle 895">
                  <a:extLst>
                    <a:ext uri="{FF2B5EF4-FFF2-40B4-BE49-F238E27FC236}">
                      <a16:creationId xmlns:a16="http://schemas.microsoft.com/office/drawing/2014/main" id="{3E1008B5-FB18-4A5F-9A34-ED0488BB847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9" name="Rounded Rectangle 896">
                  <a:extLst>
                    <a:ext uri="{FF2B5EF4-FFF2-40B4-BE49-F238E27FC236}">
                      <a16:creationId xmlns:a16="http://schemas.microsoft.com/office/drawing/2014/main" id="{BD9CF7B8-F32E-4CE5-B005-329778BC96A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70" name="Rounded Rectangle 897">
                  <a:extLst>
                    <a:ext uri="{FF2B5EF4-FFF2-40B4-BE49-F238E27FC236}">
                      <a16:creationId xmlns:a16="http://schemas.microsoft.com/office/drawing/2014/main" id="{9D0B3B72-1EB7-4D82-B33E-B6683A3EE62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2" name="Group 6461">
                <a:extLst>
                  <a:ext uri="{FF2B5EF4-FFF2-40B4-BE49-F238E27FC236}">
                    <a16:creationId xmlns:a16="http://schemas.microsoft.com/office/drawing/2014/main" id="{4FF6E23F-7495-4062-B76E-2D403095A34A}"/>
                  </a:ext>
                </a:extLst>
              </p:cNvPr>
              <p:cNvGrpSpPr/>
              <p:nvPr/>
            </p:nvGrpSpPr>
            <p:grpSpPr>
              <a:xfrm flipH="1">
                <a:off x="1410390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59" name="Oval 6658">
                  <a:extLst>
                    <a:ext uri="{FF2B5EF4-FFF2-40B4-BE49-F238E27FC236}">
                      <a16:creationId xmlns:a16="http://schemas.microsoft.com/office/drawing/2014/main" id="{F8745FB7-1081-4D21-B884-0B89569D0D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0" name="Rounded Rectangle 887">
                  <a:extLst>
                    <a:ext uri="{FF2B5EF4-FFF2-40B4-BE49-F238E27FC236}">
                      <a16:creationId xmlns:a16="http://schemas.microsoft.com/office/drawing/2014/main" id="{698247C9-12CF-4A8C-A7A0-DE86557031C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1" name="Rounded Rectangle 888">
                  <a:extLst>
                    <a:ext uri="{FF2B5EF4-FFF2-40B4-BE49-F238E27FC236}">
                      <a16:creationId xmlns:a16="http://schemas.microsoft.com/office/drawing/2014/main" id="{C68B70F5-00D3-417B-B0C0-254D291ECA5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2" name="Rounded Rectangle 889">
                  <a:extLst>
                    <a:ext uri="{FF2B5EF4-FFF2-40B4-BE49-F238E27FC236}">
                      <a16:creationId xmlns:a16="http://schemas.microsoft.com/office/drawing/2014/main" id="{A614A090-00F9-4644-8E37-F8AF19D93ED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3" name="Rounded Rectangle 890">
                  <a:extLst>
                    <a:ext uri="{FF2B5EF4-FFF2-40B4-BE49-F238E27FC236}">
                      <a16:creationId xmlns:a16="http://schemas.microsoft.com/office/drawing/2014/main" id="{036CB69D-ABBA-4C6A-A970-12A402AEBC8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64" name="Rounded Rectangle 891">
                  <a:extLst>
                    <a:ext uri="{FF2B5EF4-FFF2-40B4-BE49-F238E27FC236}">
                      <a16:creationId xmlns:a16="http://schemas.microsoft.com/office/drawing/2014/main" id="{2DDE0D33-C431-4836-99FB-97DEBA1264D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3" name="Group 6462">
                <a:extLst>
                  <a:ext uri="{FF2B5EF4-FFF2-40B4-BE49-F238E27FC236}">
                    <a16:creationId xmlns:a16="http://schemas.microsoft.com/office/drawing/2014/main" id="{FBAF987A-B627-4222-83A0-6B3ADE54F57D}"/>
                  </a:ext>
                </a:extLst>
              </p:cNvPr>
              <p:cNvGrpSpPr/>
              <p:nvPr/>
            </p:nvGrpSpPr>
            <p:grpSpPr>
              <a:xfrm flipH="1">
                <a:off x="1252205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53" name="Oval 6652">
                  <a:extLst>
                    <a:ext uri="{FF2B5EF4-FFF2-40B4-BE49-F238E27FC236}">
                      <a16:creationId xmlns:a16="http://schemas.microsoft.com/office/drawing/2014/main" id="{7E27E498-787E-4025-B256-DBCD4F21E5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4" name="Rounded Rectangle 869">
                  <a:extLst>
                    <a:ext uri="{FF2B5EF4-FFF2-40B4-BE49-F238E27FC236}">
                      <a16:creationId xmlns:a16="http://schemas.microsoft.com/office/drawing/2014/main" id="{1640FCC7-E54F-45F4-8CDE-B80C6D8148D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5" name="Rounded Rectangle 870">
                  <a:extLst>
                    <a:ext uri="{FF2B5EF4-FFF2-40B4-BE49-F238E27FC236}">
                      <a16:creationId xmlns:a16="http://schemas.microsoft.com/office/drawing/2014/main" id="{C73999A8-F233-4E55-BC92-ACFFE7780EE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6" name="Rounded Rectangle 871">
                  <a:extLst>
                    <a:ext uri="{FF2B5EF4-FFF2-40B4-BE49-F238E27FC236}">
                      <a16:creationId xmlns:a16="http://schemas.microsoft.com/office/drawing/2014/main" id="{4136EAE5-CCD7-4B28-A9C6-D2930EB710B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7" name="Rounded Rectangle 872">
                  <a:extLst>
                    <a:ext uri="{FF2B5EF4-FFF2-40B4-BE49-F238E27FC236}">
                      <a16:creationId xmlns:a16="http://schemas.microsoft.com/office/drawing/2014/main" id="{75481B12-E673-420B-883B-2055114BBBB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8" name="Rounded Rectangle 873">
                  <a:extLst>
                    <a:ext uri="{FF2B5EF4-FFF2-40B4-BE49-F238E27FC236}">
                      <a16:creationId xmlns:a16="http://schemas.microsoft.com/office/drawing/2014/main" id="{8DB16414-C0E1-486B-9CE7-18ACBCDC3DC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4" name="Group 6463">
                <a:extLst>
                  <a:ext uri="{FF2B5EF4-FFF2-40B4-BE49-F238E27FC236}">
                    <a16:creationId xmlns:a16="http://schemas.microsoft.com/office/drawing/2014/main" id="{EC99EBC6-1CBA-4A54-B790-8BBEFD1CBCE4}"/>
                  </a:ext>
                </a:extLst>
              </p:cNvPr>
              <p:cNvGrpSpPr/>
              <p:nvPr/>
            </p:nvGrpSpPr>
            <p:grpSpPr>
              <a:xfrm flipH="1">
                <a:off x="1283842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47" name="Oval 6646">
                  <a:extLst>
                    <a:ext uri="{FF2B5EF4-FFF2-40B4-BE49-F238E27FC236}">
                      <a16:creationId xmlns:a16="http://schemas.microsoft.com/office/drawing/2014/main" id="{AA2F1BAC-0A15-463D-A267-898225EEC2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8" name="Rounded Rectangle 863">
                  <a:extLst>
                    <a:ext uri="{FF2B5EF4-FFF2-40B4-BE49-F238E27FC236}">
                      <a16:creationId xmlns:a16="http://schemas.microsoft.com/office/drawing/2014/main" id="{6F629E0A-868C-4FA0-8BC2-82D9AD68498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9" name="Rounded Rectangle 864">
                  <a:extLst>
                    <a:ext uri="{FF2B5EF4-FFF2-40B4-BE49-F238E27FC236}">
                      <a16:creationId xmlns:a16="http://schemas.microsoft.com/office/drawing/2014/main" id="{08F15ED5-92B8-4C5E-863B-DA3B6D4C1FF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0" name="Rounded Rectangle 865">
                  <a:extLst>
                    <a:ext uri="{FF2B5EF4-FFF2-40B4-BE49-F238E27FC236}">
                      <a16:creationId xmlns:a16="http://schemas.microsoft.com/office/drawing/2014/main" id="{D19BD3DA-1E67-473A-8630-1AF8A7122F1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1" name="Rounded Rectangle 866">
                  <a:extLst>
                    <a:ext uri="{FF2B5EF4-FFF2-40B4-BE49-F238E27FC236}">
                      <a16:creationId xmlns:a16="http://schemas.microsoft.com/office/drawing/2014/main" id="{FDD7F75D-B310-4512-B276-A279AC9369D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52" name="Rounded Rectangle 867">
                  <a:extLst>
                    <a:ext uri="{FF2B5EF4-FFF2-40B4-BE49-F238E27FC236}">
                      <a16:creationId xmlns:a16="http://schemas.microsoft.com/office/drawing/2014/main" id="{726ED5E9-C62F-425E-BF04-141E8A2FFD6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5" name="Group 6464">
                <a:extLst>
                  <a:ext uri="{FF2B5EF4-FFF2-40B4-BE49-F238E27FC236}">
                    <a16:creationId xmlns:a16="http://schemas.microsoft.com/office/drawing/2014/main" id="{E2F8369E-CEB8-44DA-8202-C0917DB48B35}"/>
                  </a:ext>
                </a:extLst>
              </p:cNvPr>
              <p:cNvGrpSpPr/>
              <p:nvPr/>
            </p:nvGrpSpPr>
            <p:grpSpPr>
              <a:xfrm flipH="1">
                <a:off x="1315479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41" name="Oval 6640">
                  <a:extLst>
                    <a:ext uri="{FF2B5EF4-FFF2-40B4-BE49-F238E27FC236}">
                      <a16:creationId xmlns:a16="http://schemas.microsoft.com/office/drawing/2014/main" id="{6B893EC0-36DE-4836-AB62-6E610C2B46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2" name="Rounded Rectangle 857">
                  <a:extLst>
                    <a:ext uri="{FF2B5EF4-FFF2-40B4-BE49-F238E27FC236}">
                      <a16:creationId xmlns:a16="http://schemas.microsoft.com/office/drawing/2014/main" id="{A3B75DAE-8FB1-4A43-A65F-4ABFE691C80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3" name="Rounded Rectangle 858">
                  <a:extLst>
                    <a:ext uri="{FF2B5EF4-FFF2-40B4-BE49-F238E27FC236}">
                      <a16:creationId xmlns:a16="http://schemas.microsoft.com/office/drawing/2014/main" id="{DEDD4CEA-1B68-4418-BBCD-745EA7997F0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4" name="Rounded Rectangle 859">
                  <a:extLst>
                    <a:ext uri="{FF2B5EF4-FFF2-40B4-BE49-F238E27FC236}">
                      <a16:creationId xmlns:a16="http://schemas.microsoft.com/office/drawing/2014/main" id="{B76AD539-D5E8-4835-A6E3-DF43230A3B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5" name="Rounded Rectangle 860">
                  <a:extLst>
                    <a:ext uri="{FF2B5EF4-FFF2-40B4-BE49-F238E27FC236}">
                      <a16:creationId xmlns:a16="http://schemas.microsoft.com/office/drawing/2014/main" id="{A5205F26-676D-46BC-B921-EE3328FB4E2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6" name="Rounded Rectangle 861">
                  <a:extLst>
                    <a:ext uri="{FF2B5EF4-FFF2-40B4-BE49-F238E27FC236}">
                      <a16:creationId xmlns:a16="http://schemas.microsoft.com/office/drawing/2014/main" id="{1282B798-13F1-44CE-A42C-213023C4C9A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6" name="Group 6465">
                <a:extLst>
                  <a:ext uri="{FF2B5EF4-FFF2-40B4-BE49-F238E27FC236}">
                    <a16:creationId xmlns:a16="http://schemas.microsoft.com/office/drawing/2014/main" id="{D39E6019-B156-4E33-B305-0CEB86304D14}"/>
                  </a:ext>
                </a:extLst>
              </p:cNvPr>
              <p:cNvGrpSpPr/>
              <p:nvPr/>
            </p:nvGrpSpPr>
            <p:grpSpPr>
              <a:xfrm flipH="1">
                <a:off x="1347116" y="1436437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635" name="Oval 6634">
                  <a:extLst>
                    <a:ext uri="{FF2B5EF4-FFF2-40B4-BE49-F238E27FC236}">
                      <a16:creationId xmlns:a16="http://schemas.microsoft.com/office/drawing/2014/main" id="{2DF24EED-3738-412C-956B-35C2758AE5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6" name="Rounded Rectangle 851">
                  <a:extLst>
                    <a:ext uri="{FF2B5EF4-FFF2-40B4-BE49-F238E27FC236}">
                      <a16:creationId xmlns:a16="http://schemas.microsoft.com/office/drawing/2014/main" id="{3B537885-91A0-4E34-B459-799B042A50C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7" name="Rounded Rectangle 852">
                  <a:extLst>
                    <a:ext uri="{FF2B5EF4-FFF2-40B4-BE49-F238E27FC236}">
                      <a16:creationId xmlns:a16="http://schemas.microsoft.com/office/drawing/2014/main" id="{C2D75F8C-8831-45D6-94CA-0E8338515DC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8" name="Rounded Rectangle 853">
                  <a:extLst>
                    <a:ext uri="{FF2B5EF4-FFF2-40B4-BE49-F238E27FC236}">
                      <a16:creationId xmlns:a16="http://schemas.microsoft.com/office/drawing/2014/main" id="{21A1A6E0-AB27-4DDA-BB09-4B1EE337104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9" name="Rounded Rectangle 854">
                  <a:extLst>
                    <a:ext uri="{FF2B5EF4-FFF2-40B4-BE49-F238E27FC236}">
                      <a16:creationId xmlns:a16="http://schemas.microsoft.com/office/drawing/2014/main" id="{B83C393F-5026-4FF2-A351-83835AFC4FC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40" name="Rounded Rectangle 855">
                  <a:extLst>
                    <a:ext uri="{FF2B5EF4-FFF2-40B4-BE49-F238E27FC236}">
                      <a16:creationId xmlns:a16="http://schemas.microsoft.com/office/drawing/2014/main" id="{E4699B26-EFB2-420E-A480-4DCF7E9B5AD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7" name="Group 6466">
                <a:extLst>
                  <a:ext uri="{FF2B5EF4-FFF2-40B4-BE49-F238E27FC236}">
                    <a16:creationId xmlns:a16="http://schemas.microsoft.com/office/drawing/2014/main" id="{B1B58BFD-B669-40D5-97EC-5ACA646EC607}"/>
                  </a:ext>
                </a:extLst>
              </p:cNvPr>
              <p:cNvGrpSpPr/>
              <p:nvPr/>
            </p:nvGrpSpPr>
            <p:grpSpPr>
              <a:xfrm flipH="1">
                <a:off x="105935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629" name="Oval 6628">
                  <a:extLst>
                    <a:ext uri="{FF2B5EF4-FFF2-40B4-BE49-F238E27FC236}">
                      <a16:creationId xmlns:a16="http://schemas.microsoft.com/office/drawing/2014/main" id="{C7C1F9AD-0CF9-467F-BE88-A58CCD1491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0" name="Rounded Rectangle 887">
                  <a:extLst>
                    <a:ext uri="{FF2B5EF4-FFF2-40B4-BE49-F238E27FC236}">
                      <a16:creationId xmlns:a16="http://schemas.microsoft.com/office/drawing/2014/main" id="{5AACA027-5051-472C-B453-AC34B123584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1" name="Rounded Rectangle 888">
                  <a:extLst>
                    <a:ext uri="{FF2B5EF4-FFF2-40B4-BE49-F238E27FC236}">
                      <a16:creationId xmlns:a16="http://schemas.microsoft.com/office/drawing/2014/main" id="{ECE6C100-D6BB-4A90-8C6F-A010BBF8905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2" name="Rounded Rectangle 889">
                  <a:extLst>
                    <a:ext uri="{FF2B5EF4-FFF2-40B4-BE49-F238E27FC236}">
                      <a16:creationId xmlns:a16="http://schemas.microsoft.com/office/drawing/2014/main" id="{F540A784-B22B-452B-BC14-4C9FE602E81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3" name="Rounded Rectangle 890">
                  <a:extLst>
                    <a:ext uri="{FF2B5EF4-FFF2-40B4-BE49-F238E27FC236}">
                      <a16:creationId xmlns:a16="http://schemas.microsoft.com/office/drawing/2014/main" id="{9ADEE616-675D-4BC9-A9CA-D3491A94E52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34" name="Rounded Rectangle 891">
                  <a:extLst>
                    <a:ext uri="{FF2B5EF4-FFF2-40B4-BE49-F238E27FC236}">
                      <a16:creationId xmlns:a16="http://schemas.microsoft.com/office/drawing/2014/main" id="{FBC958D7-A1BB-4A06-99F2-AED99995DD5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8" name="Group 6467">
                <a:extLst>
                  <a:ext uri="{FF2B5EF4-FFF2-40B4-BE49-F238E27FC236}">
                    <a16:creationId xmlns:a16="http://schemas.microsoft.com/office/drawing/2014/main" id="{003D4654-F3A5-4FFD-8E43-D1FE1B30B3A2}"/>
                  </a:ext>
                </a:extLst>
              </p:cNvPr>
              <p:cNvGrpSpPr/>
              <p:nvPr/>
            </p:nvGrpSpPr>
            <p:grpSpPr>
              <a:xfrm flipH="1">
                <a:off x="109099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623" name="Oval 6622">
                  <a:extLst>
                    <a:ext uri="{FF2B5EF4-FFF2-40B4-BE49-F238E27FC236}">
                      <a16:creationId xmlns:a16="http://schemas.microsoft.com/office/drawing/2014/main" id="{DF886AC7-FC4D-4C77-B092-B89C2BBBD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4" name="Rounded Rectangle 881">
                  <a:extLst>
                    <a:ext uri="{FF2B5EF4-FFF2-40B4-BE49-F238E27FC236}">
                      <a16:creationId xmlns:a16="http://schemas.microsoft.com/office/drawing/2014/main" id="{F0C0FF91-1AAC-4443-96F3-540E88CDC60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5" name="Rounded Rectangle 882">
                  <a:extLst>
                    <a:ext uri="{FF2B5EF4-FFF2-40B4-BE49-F238E27FC236}">
                      <a16:creationId xmlns:a16="http://schemas.microsoft.com/office/drawing/2014/main" id="{5972CE88-BE4A-4761-8078-CBBEF2077A3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6" name="Rounded Rectangle 883">
                  <a:extLst>
                    <a:ext uri="{FF2B5EF4-FFF2-40B4-BE49-F238E27FC236}">
                      <a16:creationId xmlns:a16="http://schemas.microsoft.com/office/drawing/2014/main" id="{6CDF26EB-9D3F-451B-BB67-85847E6ADA8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7" name="Rounded Rectangle 884">
                  <a:extLst>
                    <a:ext uri="{FF2B5EF4-FFF2-40B4-BE49-F238E27FC236}">
                      <a16:creationId xmlns:a16="http://schemas.microsoft.com/office/drawing/2014/main" id="{8238BF89-FE0F-43CB-ABA4-701962B74B0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8" name="Rounded Rectangle 885">
                  <a:extLst>
                    <a:ext uri="{FF2B5EF4-FFF2-40B4-BE49-F238E27FC236}">
                      <a16:creationId xmlns:a16="http://schemas.microsoft.com/office/drawing/2014/main" id="{9858D31F-75CB-4CDD-977D-48ECBF3BAF5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69" name="Group 6468">
                <a:extLst>
                  <a:ext uri="{FF2B5EF4-FFF2-40B4-BE49-F238E27FC236}">
                    <a16:creationId xmlns:a16="http://schemas.microsoft.com/office/drawing/2014/main" id="{4ACB719D-669E-4505-BE79-7A604C328306}"/>
                  </a:ext>
                </a:extLst>
              </p:cNvPr>
              <p:cNvGrpSpPr/>
              <p:nvPr/>
            </p:nvGrpSpPr>
            <p:grpSpPr>
              <a:xfrm flipH="1">
                <a:off x="1122631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617" name="Oval 6616">
                  <a:extLst>
                    <a:ext uri="{FF2B5EF4-FFF2-40B4-BE49-F238E27FC236}">
                      <a16:creationId xmlns:a16="http://schemas.microsoft.com/office/drawing/2014/main" id="{99E35AB5-9662-49A4-9488-DF3301C16E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8" name="Rounded Rectangle 875">
                  <a:extLst>
                    <a:ext uri="{FF2B5EF4-FFF2-40B4-BE49-F238E27FC236}">
                      <a16:creationId xmlns:a16="http://schemas.microsoft.com/office/drawing/2014/main" id="{CB5236D5-3D80-4B37-9F46-7D4B1C3B50E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9" name="Rounded Rectangle 876">
                  <a:extLst>
                    <a:ext uri="{FF2B5EF4-FFF2-40B4-BE49-F238E27FC236}">
                      <a16:creationId xmlns:a16="http://schemas.microsoft.com/office/drawing/2014/main" id="{43DC0723-2D2A-485E-B068-234F1B20E11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0" name="Rounded Rectangle 877">
                  <a:extLst>
                    <a:ext uri="{FF2B5EF4-FFF2-40B4-BE49-F238E27FC236}">
                      <a16:creationId xmlns:a16="http://schemas.microsoft.com/office/drawing/2014/main" id="{92AB17F4-9B76-49C4-B86D-474AC1344FE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1" name="Rounded Rectangle 878">
                  <a:extLst>
                    <a:ext uri="{FF2B5EF4-FFF2-40B4-BE49-F238E27FC236}">
                      <a16:creationId xmlns:a16="http://schemas.microsoft.com/office/drawing/2014/main" id="{CD72A778-3FBF-49C7-89B2-A66DE4DE457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22" name="Rounded Rectangle 879">
                  <a:extLst>
                    <a:ext uri="{FF2B5EF4-FFF2-40B4-BE49-F238E27FC236}">
                      <a16:creationId xmlns:a16="http://schemas.microsoft.com/office/drawing/2014/main" id="{E22D81C8-7D1F-4FAD-9B5A-295C0095986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0" name="Group 6469">
                <a:extLst>
                  <a:ext uri="{FF2B5EF4-FFF2-40B4-BE49-F238E27FC236}">
                    <a16:creationId xmlns:a16="http://schemas.microsoft.com/office/drawing/2014/main" id="{271CFD70-BB1C-4190-AA1D-CC84789FA1A6}"/>
                  </a:ext>
                </a:extLst>
              </p:cNvPr>
              <p:cNvGrpSpPr/>
              <p:nvPr/>
            </p:nvGrpSpPr>
            <p:grpSpPr>
              <a:xfrm flipH="1">
                <a:off x="115426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611" name="Oval 6610">
                  <a:extLst>
                    <a:ext uri="{FF2B5EF4-FFF2-40B4-BE49-F238E27FC236}">
                      <a16:creationId xmlns:a16="http://schemas.microsoft.com/office/drawing/2014/main" id="{E4DE2E5D-23D1-4B85-9DBA-1C7BEFECBE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2" name="Rounded Rectangle 845">
                  <a:extLst>
                    <a:ext uri="{FF2B5EF4-FFF2-40B4-BE49-F238E27FC236}">
                      <a16:creationId xmlns:a16="http://schemas.microsoft.com/office/drawing/2014/main" id="{42C452EE-B0D0-455A-A0C6-F87573DA832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3" name="Rounded Rectangle 846">
                  <a:extLst>
                    <a:ext uri="{FF2B5EF4-FFF2-40B4-BE49-F238E27FC236}">
                      <a16:creationId xmlns:a16="http://schemas.microsoft.com/office/drawing/2014/main" id="{4025E991-BDCF-463D-9CF4-D66F52D342D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4" name="Rounded Rectangle 847">
                  <a:extLst>
                    <a:ext uri="{FF2B5EF4-FFF2-40B4-BE49-F238E27FC236}">
                      <a16:creationId xmlns:a16="http://schemas.microsoft.com/office/drawing/2014/main" id="{61C0D325-3E14-4D17-A595-AF3EDB6AFEB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5" name="Rounded Rectangle 848">
                  <a:extLst>
                    <a:ext uri="{FF2B5EF4-FFF2-40B4-BE49-F238E27FC236}">
                      <a16:creationId xmlns:a16="http://schemas.microsoft.com/office/drawing/2014/main" id="{2A4FD9F1-9437-498B-852C-4B77F2BD83B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6" name="Rounded Rectangle 849">
                  <a:extLst>
                    <a:ext uri="{FF2B5EF4-FFF2-40B4-BE49-F238E27FC236}">
                      <a16:creationId xmlns:a16="http://schemas.microsoft.com/office/drawing/2014/main" id="{A101A180-F78A-4F09-9809-8EE443AF01F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1" name="Group 6470">
                <a:extLst>
                  <a:ext uri="{FF2B5EF4-FFF2-40B4-BE49-F238E27FC236}">
                    <a16:creationId xmlns:a16="http://schemas.microsoft.com/office/drawing/2014/main" id="{E66F4DF3-575B-4A90-B350-AE7947C6AAC5}"/>
                  </a:ext>
                </a:extLst>
              </p:cNvPr>
              <p:cNvGrpSpPr/>
              <p:nvPr/>
            </p:nvGrpSpPr>
            <p:grpSpPr>
              <a:xfrm flipH="1">
                <a:off x="118590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605" name="Oval 6604">
                  <a:extLst>
                    <a:ext uri="{FF2B5EF4-FFF2-40B4-BE49-F238E27FC236}">
                      <a16:creationId xmlns:a16="http://schemas.microsoft.com/office/drawing/2014/main" id="{DAD51465-F91D-4EB1-BAB6-A55BAF97D2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6" name="Rounded Rectangle 839">
                  <a:extLst>
                    <a:ext uri="{FF2B5EF4-FFF2-40B4-BE49-F238E27FC236}">
                      <a16:creationId xmlns:a16="http://schemas.microsoft.com/office/drawing/2014/main" id="{F4F1EFC1-E21B-4DAB-A808-8E24C2BDB08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7" name="Rounded Rectangle 840">
                  <a:extLst>
                    <a:ext uri="{FF2B5EF4-FFF2-40B4-BE49-F238E27FC236}">
                      <a16:creationId xmlns:a16="http://schemas.microsoft.com/office/drawing/2014/main" id="{C0FDA577-B42C-4489-AC24-126B41A4D84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8" name="Rounded Rectangle 841">
                  <a:extLst>
                    <a:ext uri="{FF2B5EF4-FFF2-40B4-BE49-F238E27FC236}">
                      <a16:creationId xmlns:a16="http://schemas.microsoft.com/office/drawing/2014/main" id="{763B3060-6711-41F9-A1F2-88E1493B86E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9" name="Rounded Rectangle 842">
                  <a:extLst>
                    <a:ext uri="{FF2B5EF4-FFF2-40B4-BE49-F238E27FC236}">
                      <a16:creationId xmlns:a16="http://schemas.microsoft.com/office/drawing/2014/main" id="{6351ED92-7524-4127-A46D-FB10FA39FA4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10" name="Rounded Rectangle 843">
                  <a:extLst>
                    <a:ext uri="{FF2B5EF4-FFF2-40B4-BE49-F238E27FC236}">
                      <a16:creationId xmlns:a16="http://schemas.microsoft.com/office/drawing/2014/main" id="{13FDCB6E-7FCC-4990-A9CE-7B428BD965F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2" name="Group 6471">
                <a:extLst>
                  <a:ext uri="{FF2B5EF4-FFF2-40B4-BE49-F238E27FC236}">
                    <a16:creationId xmlns:a16="http://schemas.microsoft.com/office/drawing/2014/main" id="{F4BDEC4E-9050-4FE7-AA2E-70FFD6DEC861}"/>
                  </a:ext>
                </a:extLst>
              </p:cNvPr>
              <p:cNvGrpSpPr/>
              <p:nvPr/>
            </p:nvGrpSpPr>
            <p:grpSpPr>
              <a:xfrm flipH="1">
                <a:off x="1217818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99" name="Oval 6598">
                  <a:extLst>
                    <a:ext uri="{FF2B5EF4-FFF2-40B4-BE49-F238E27FC236}">
                      <a16:creationId xmlns:a16="http://schemas.microsoft.com/office/drawing/2014/main" id="{502AFEBF-334F-4465-9337-0343F77E71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0" name="Rounded Rectangle 869">
                  <a:extLst>
                    <a:ext uri="{FF2B5EF4-FFF2-40B4-BE49-F238E27FC236}">
                      <a16:creationId xmlns:a16="http://schemas.microsoft.com/office/drawing/2014/main" id="{A48C91D6-77BE-40DF-A60D-DAA5832171B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1" name="Rounded Rectangle 870">
                  <a:extLst>
                    <a:ext uri="{FF2B5EF4-FFF2-40B4-BE49-F238E27FC236}">
                      <a16:creationId xmlns:a16="http://schemas.microsoft.com/office/drawing/2014/main" id="{7FAB6AF2-DDA7-40B0-ADEB-C6324D71464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2" name="Rounded Rectangle 871">
                  <a:extLst>
                    <a:ext uri="{FF2B5EF4-FFF2-40B4-BE49-F238E27FC236}">
                      <a16:creationId xmlns:a16="http://schemas.microsoft.com/office/drawing/2014/main" id="{A09397BF-AE60-416B-868A-047BF33412A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3" name="Rounded Rectangle 872">
                  <a:extLst>
                    <a:ext uri="{FF2B5EF4-FFF2-40B4-BE49-F238E27FC236}">
                      <a16:creationId xmlns:a16="http://schemas.microsoft.com/office/drawing/2014/main" id="{17AB8FDA-D351-45D0-B60D-434B6AC609C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04" name="Rounded Rectangle 873">
                  <a:extLst>
                    <a:ext uri="{FF2B5EF4-FFF2-40B4-BE49-F238E27FC236}">
                      <a16:creationId xmlns:a16="http://schemas.microsoft.com/office/drawing/2014/main" id="{1F48ED3F-0811-48D6-8FAC-6354518AF54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3" name="Group 6472">
                <a:extLst>
                  <a:ext uri="{FF2B5EF4-FFF2-40B4-BE49-F238E27FC236}">
                    <a16:creationId xmlns:a16="http://schemas.microsoft.com/office/drawing/2014/main" id="{4E3FDA7F-A3ED-45C0-B837-39ED4BD33706}"/>
                  </a:ext>
                </a:extLst>
              </p:cNvPr>
              <p:cNvGrpSpPr/>
              <p:nvPr/>
            </p:nvGrpSpPr>
            <p:grpSpPr>
              <a:xfrm flipH="1">
                <a:off x="1378753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93" name="Oval 6592">
                  <a:extLst>
                    <a:ext uri="{FF2B5EF4-FFF2-40B4-BE49-F238E27FC236}">
                      <a16:creationId xmlns:a16="http://schemas.microsoft.com/office/drawing/2014/main" id="{1A31D2A6-AEEE-4B0E-8FB0-CF27B36E64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4" name="Rounded Rectangle 893">
                  <a:extLst>
                    <a:ext uri="{FF2B5EF4-FFF2-40B4-BE49-F238E27FC236}">
                      <a16:creationId xmlns:a16="http://schemas.microsoft.com/office/drawing/2014/main" id="{B3AA8E2F-6EDA-4F28-B78C-90F826F1ADC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5" name="Rounded Rectangle 894">
                  <a:extLst>
                    <a:ext uri="{FF2B5EF4-FFF2-40B4-BE49-F238E27FC236}">
                      <a16:creationId xmlns:a16="http://schemas.microsoft.com/office/drawing/2014/main" id="{716BE861-4C2B-4345-BC6D-697D4C3079F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6" name="Rounded Rectangle 895">
                  <a:extLst>
                    <a:ext uri="{FF2B5EF4-FFF2-40B4-BE49-F238E27FC236}">
                      <a16:creationId xmlns:a16="http://schemas.microsoft.com/office/drawing/2014/main" id="{323EA9B8-6EBA-40B8-824B-E5236AF8715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7" name="Rounded Rectangle 896">
                  <a:extLst>
                    <a:ext uri="{FF2B5EF4-FFF2-40B4-BE49-F238E27FC236}">
                      <a16:creationId xmlns:a16="http://schemas.microsoft.com/office/drawing/2014/main" id="{DE168728-2F83-423F-855D-9D3DCE4D42E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8" name="Rounded Rectangle 897">
                  <a:extLst>
                    <a:ext uri="{FF2B5EF4-FFF2-40B4-BE49-F238E27FC236}">
                      <a16:creationId xmlns:a16="http://schemas.microsoft.com/office/drawing/2014/main" id="{32722568-AEB2-47EB-967D-FF97AE933F8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4" name="Group 6473">
                <a:extLst>
                  <a:ext uri="{FF2B5EF4-FFF2-40B4-BE49-F238E27FC236}">
                    <a16:creationId xmlns:a16="http://schemas.microsoft.com/office/drawing/2014/main" id="{6745CDD7-F914-48C1-85EA-1D817CEBAEB1}"/>
                  </a:ext>
                </a:extLst>
              </p:cNvPr>
              <p:cNvGrpSpPr/>
              <p:nvPr/>
            </p:nvGrpSpPr>
            <p:grpSpPr>
              <a:xfrm flipH="1">
                <a:off x="1410390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87" name="Oval 6586">
                  <a:extLst>
                    <a:ext uri="{FF2B5EF4-FFF2-40B4-BE49-F238E27FC236}">
                      <a16:creationId xmlns:a16="http://schemas.microsoft.com/office/drawing/2014/main" id="{C0874CA5-2920-4353-BD1D-7CF42DF074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8" name="Rounded Rectangle 887">
                  <a:extLst>
                    <a:ext uri="{FF2B5EF4-FFF2-40B4-BE49-F238E27FC236}">
                      <a16:creationId xmlns:a16="http://schemas.microsoft.com/office/drawing/2014/main" id="{ED0D0DA6-B1A9-4DF9-8FD0-8F04C9C20D3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9" name="Rounded Rectangle 888">
                  <a:extLst>
                    <a:ext uri="{FF2B5EF4-FFF2-40B4-BE49-F238E27FC236}">
                      <a16:creationId xmlns:a16="http://schemas.microsoft.com/office/drawing/2014/main" id="{4A93A1C4-E3A2-4EDE-9654-A3A8A095D93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0" name="Rounded Rectangle 889">
                  <a:extLst>
                    <a:ext uri="{FF2B5EF4-FFF2-40B4-BE49-F238E27FC236}">
                      <a16:creationId xmlns:a16="http://schemas.microsoft.com/office/drawing/2014/main" id="{E62917D6-DB26-4E90-A1FE-DF100A6B442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1" name="Rounded Rectangle 890">
                  <a:extLst>
                    <a:ext uri="{FF2B5EF4-FFF2-40B4-BE49-F238E27FC236}">
                      <a16:creationId xmlns:a16="http://schemas.microsoft.com/office/drawing/2014/main" id="{DC39072B-7A7E-4999-83BE-A1DE8E867C1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92" name="Rounded Rectangle 891">
                  <a:extLst>
                    <a:ext uri="{FF2B5EF4-FFF2-40B4-BE49-F238E27FC236}">
                      <a16:creationId xmlns:a16="http://schemas.microsoft.com/office/drawing/2014/main" id="{00CA942D-ABDD-4C86-8E17-AC7E786B769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5" name="Group 6474">
                <a:extLst>
                  <a:ext uri="{FF2B5EF4-FFF2-40B4-BE49-F238E27FC236}">
                    <a16:creationId xmlns:a16="http://schemas.microsoft.com/office/drawing/2014/main" id="{47CD5942-3363-4BEB-8930-8F3E8F30E727}"/>
                  </a:ext>
                </a:extLst>
              </p:cNvPr>
              <p:cNvGrpSpPr/>
              <p:nvPr/>
            </p:nvGrpSpPr>
            <p:grpSpPr>
              <a:xfrm flipH="1">
                <a:off x="1252205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81" name="Oval 6580">
                  <a:extLst>
                    <a:ext uri="{FF2B5EF4-FFF2-40B4-BE49-F238E27FC236}">
                      <a16:creationId xmlns:a16="http://schemas.microsoft.com/office/drawing/2014/main" id="{BA44A3CB-C3A1-44CE-96D2-7D4613EE9D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2" name="Rounded Rectangle 869">
                  <a:extLst>
                    <a:ext uri="{FF2B5EF4-FFF2-40B4-BE49-F238E27FC236}">
                      <a16:creationId xmlns:a16="http://schemas.microsoft.com/office/drawing/2014/main" id="{9F842656-08FD-47DA-8BCD-49E4B7DAAD2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3" name="Rounded Rectangle 870">
                  <a:extLst>
                    <a:ext uri="{FF2B5EF4-FFF2-40B4-BE49-F238E27FC236}">
                      <a16:creationId xmlns:a16="http://schemas.microsoft.com/office/drawing/2014/main" id="{C0CECC8C-44FA-4FC6-9FB9-18D1F968332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4" name="Rounded Rectangle 871">
                  <a:extLst>
                    <a:ext uri="{FF2B5EF4-FFF2-40B4-BE49-F238E27FC236}">
                      <a16:creationId xmlns:a16="http://schemas.microsoft.com/office/drawing/2014/main" id="{BF47AFED-61D4-45AE-B08A-7268C3217A0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5" name="Rounded Rectangle 872">
                  <a:extLst>
                    <a:ext uri="{FF2B5EF4-FFF2-40B4-BE49-F238E27FC236}">
                      <a16:creationId xmlns:a16="http://schemas.microsoft.com/office/drawing/2014/main" id="{120E489C-31A1-4EE5-A990-6AB08711351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6" name="Rounded Rectangle 873">
                  <a:extLst>
                    <a:ext uri="{FF2B5EF4-FFF2-40B4-BE49-F238E27FC236}">
                      <a16:creationId xmlns:a16="http://schemas.microsoft.com/office/drawing/2014/main" id="{591360B9-0897-4547-8E31-B297DFD76D0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6" name="Group 6475">
                <a:extLst>
                  <a:ext uri="{FF2B5EF4-FFF2-40B4-BE49-F238E27FC236}">
                    <a16:creationId xmlns:a16="http://schemas.microsoft.com/office/drawing/2014/main" id="{FB8DA399-E117-483E-9A93-BC2AB90E55E5}"/>
                  </a:ext>
                </a:extLst>
              </p:cNvPr>
              <p:cNvGrpSpPr/>
              <p:nvPr/>
            </p:nvGrpSpPr>
            <p:grpSpPr>
              <a:xfrm flipH="1">
                <a:off x="1283842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75" name="Oval 6574">
                  <a:extLst>
                    <a:ext uri="{FF2B5EF4-FFF2-40B4-BE49-F238E27FC236}">
                      <a16:creationId xmlns:a16="http://schemas.microsoft.com/office/drawing/2014/main" id="{E650B70A-F94F-4A71-ACCF-2A62707C1A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6" name="Rounded Rectangle 863">
                  <a:extLst>
                    <a:ext uri="{FF2B5EF4-FFF2-40B4-BE49-F238E27FC236}">
                      <a16:creationId xmlns:a16="http://schemas.microsoft.com/office/drawing/2014/main" id="{AF0B5670-4815-4FAE-9A28-40149199239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7" name="Rounded Rectangle 864">
                  <a:extLst>
                    <a:ext uri="{FF2B5EF4-FFF2-40B4-BE49-F238E27FC236}">
                      <a16:creationId xmlns:a16="http://schemas.microsoft.com/office/drawing/2014/main" id="{1D154CC3-FC76-42DB-A68E-8BE9485A83A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8" name="Rounded Rectangle 865">
                  <a:extLst>
                    <a:ext uri="{FF2B5EF4-FFF2-40B4-BE49-F238E27FC236}">
                      <a16:creationId xmlns:a16="http://schemas.microsoft.com/office/drawing/2014/main" id="{8C5C2E34-F135-4EEA-B1F2-BB2F3B91A00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9" name="Rounded Rectangle 866">
                  <a:extLst>
                    <a:ext uri="{FF2B5EF4-FFF2-40B4-BE49-F238E27FC236}">
                      <a16:creationId xmlns:a16="http://schemas.microsoft.com/office/drawing/2014/main" id="{76D05E81-AE32-442F-BB4D-4314C452B15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80" name="Rounded Rectangle 867">
                  <a:extLst>
                    <a:ext uri="{FF2B5EF4-FFF2-40B4-BE49-F238E27FC236}">
                      <a16:creationId xmlns:a16="http://schemas.microsoft.com/office/drawing/2014/main" id="{A15E466D-B644-49F1-8716-1BB6D8E48C1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7" name="Group 6476">
                <a:extLst>
                  <a:ext uri="{FF2B5EF4-FFF2-40B4-BE49-F238E27FC236}">
                    <a16:creationId xmlns:a16="http://schemas.microsoft.com/office/drawing/2014/main" id="{07D4F11D-A8FB-4B0C-8CDE-DF37460E54B3}"/>
                  </a:ext>
                </a:extLst>
              </p:cNvPr>
              <p:cNvGrpSpPr/>
              <p:nvPr/>
            </p:nvGrpSpPr>
            <p:grpSpPr>
              <a:xfrm flipH="1">
                <a:off x="1315479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69" name="Oval 6568">
                  <a:extLst>
                    <a:ext uri="{FF2B5EF4-FFF2-40B4-BE49-F238E27FC236}">
                      <a16:creationId xmlns:a16="http://schemas.microsoft.com/office/drawing/2014/main" id="{9D07D7F2-F5AE-432D-B5AD-2946B43BE5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0" name="Rounded Rectangle 857">
                  <a:extLst>
                    <a:ext uri="{FF2B5EF4-FFF2-40B4-BE49-F238E27FC236}">
                      <a16:creationId xmlns:a16="http://schemas.microsoft.com/office/drawing/2014/main" id="{808D130C-5359-46AB-B83C-B206CC0276E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1" name="Rounded Rectangle 858">
                  <a:extLst>
                    <a:ext uri="{FF2B5EF4-FFF2-40B4-BE49-F238E27FC236}">
                      <a16:creationId xmlns:a16="http://schemas.microsoft.com/office/drawing/2014/main" id="{E3975DEF-074A-4B6C-B0A9-BB5D0AFD0AD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2" name="Rounded Rectangle 859">
                  <a:extLst>
                    <a:ext uri="{FF2B5EF4-FFF2-40B4-BE49-F238E27FC236}">
                      <a16:creationId xmlns:a16="http://schemas.microsoft.com/office/drawing/2014/main" id="{6E4095AC-13E0-4586-8512-C2E5B93C18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3" name="Rounded Rectangle 860">
                  <a:extLst>
                    <a:ext uri="{FF2B5EF4-FFF2-40B4-BE49-F238E27FC236}">
                      <a16:creationId xmlns:a16="http://schemas.microsoft.com/office/drawing/2014/main" id="{548C7F02-8E45-4187-BBA2-0C7B77F3935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74" name="Rounded Rectangle 861">
                  <a:extLst>
                    <a:ext uri="{FF2B5EF4-FFF2-40B4-BE49-F238E27FC236}">
                      <a16:creationId xmlns:a16="http://schemas.microsoft.com/office/drawing/2014/main" id="{C83073CA-FA65-42E0-B287-B54D0290A2D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8" name="Group 6477">
                <a:extLst>
                  <a:ext uri="{FF2B5EF4-FFF2-40B4-BE49-F238E27FC236}">
                    <a16:creationId xmlns:a16="http://schemas.microsoft.com/office/drawing/2014/main" id="{F81D9DCB-EFF4-4653-A4B6-6AFD273F0608}"/>
                  </a:ext>
                </a:extLst>
              </p:cNvPr>
              <p:cNvGrpSpPr/>
              <p:nvPr/>
            </p:nvGrpSpPr>
            <p:grpSpPr>
              <a:xfrm flipH="1">
                <a:off x="1347116" y="1540101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563" name="Oval 6562">
                  <a:extLst>
                    <a:ext uri="{FF2B5EF4-FFF2-40B4-BE49-F238E27FC236}">
                      <a16:creationId xmlns:a16="http://schemas.microsoft.com/office/drawing/2014/main" id="{F0346B9C-B8AE-40CE-A0E1-E2397D9D19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4" name="Rounded Rectangle 851">
                  <a:extLst>
                    <a:ext uri="{FF2B5EF4-FFF2-40B4-BE49-F238E27FC236}">
                      <a16:creationId xmlns:a16="http://schemas.microsoft.com/office/drawing/2014/main" id="{4100A36D-991E-4679-B312-8FA032E5627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5" name="Rounded Rectangle 852">
                  <a:extLst>
                    <a:ext uri="{FF2B5EF4-FFF2-40B4-BE49-F238E27FC236}">
                      <a16:creationId xmlns:a16="http://schemas.microsoft.com/office/drawing/2014/main" id="{114A14E7-E8E2-41E2-B74E-C5E3F014BA7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6" name="Rounded Rectangle 853">
                  <a:extLst>
                    <a:ext uri="{FF2B5EF4-FFF2-40B4-BE49-F238E27FC236}">
                      <a16:creationId xmlns:a16="http://schemas.microsoft.com/office/drawing/2014/main" id="{14130CB5-2D71-43B8-BCD2-7680DEC8024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7" name="Rounded Rectangle 854">
                  <a:extLst>
                    <a:ext uri="{FF2B5EF4-FFF2-40B4-BE49-F238E27FC236}">
                      <a16:creationId xmlns:a16="http://schemas.microsoft.com/office/drawing/2014/main" id="{5A56D033-67FB-401C-839B-286A9E5AD51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8" name="Rounded Rectangle 855">
                  <a:extLst>
                    <a:ext uri="{FF2B5EF4-FFF2-40B4-BE49-F238E27FC236}">
                      <a16:creationId xmlns:a16="http://schemas.microsoft.com/office/drawing/2014/main" id="{CE966218-8AB6-4935-A36B-A2413008B8C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79" name="Group 6478">
                <a:extLst>
                  <a:ext uri="{FF2B5EF4-FFF2-40B4-BE49-F238E27FC236}">
                    <a16:creationId xmlns:a16="http://schemas.microsoft.com/office/drawing/2014/main" id="{2AFAA3C0-5B5C-445A-A5F4-72126AF97E56}"/>
                  </a:ext>
                </a:extLst>
              </p:cNvPr>
              <p:cNvGrpSpPr/>
              <p:nvPr/>
            </p:nvGrpSpPr>
            <p:grpSpPr>
              <a:xfrm flipH="1">
                <a:off x="105935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57" name="Oval 6556">
                  <a:extLst>
                    <a:ext uri="{FF2B5EF4-FFF2-40B4-BE49-F238E27FC236}">
                      <a16:creationId xmlns:a16="http://schemas.microsoft.com/office/drawing/2014/main" id="{690A2967-D2C9-4299-8FE4-44196AD729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8" name="Rounded Rectangle 887">
                  <a:extLst>
                    <a:ext uri="{FF2B5EF4-FFF2-40B4-BE49-F238E27FC236}">
                      <a16:creationId xmlns:a16="http://schemas.microsoft.com/office/drawing/2014/main" id="{5363B084-E1DB-426A-BF40-A7DC13D5480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9" name="Rounded Rectangle 888">
                  <a:extLst>
                    <a:ext uri="{FF2B5EF4-FFF2-40B4-BE49-F238E27FC236}">
                      <a16:creationId xmlns:a16="http://schemas.microsoft.com/office/drawing/2014/main" id="{64CAC7D0-6A4B-4F4F-8FDF-C7E331CF6CF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0" name="Rounded Rectangle 889">
                  <a:extLst>
                    <a:ext uri="{FF2B5EF4-FFF2-40B4-BE49-F238E27FC236}">
                      <a16:creationId xmlns:a16="http://schemas.microsoft.com/office/drawing/2014/main" id="{38F5C6F5-1E37-4D2C-900A-802B4196208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1" name="Rounded Rectangle 890">
                  <a:extLst>
                    <a:ext uri="{FF2B5EF4-FFF2-40B4-BE49-F238E27FC236}">
                      <a16:creationId xmlns:a16="http://schemas.microsoft.com/office/drawing/2014/main" id="{8F1F2771-2B63-4D6A-B501-221BED7198D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62" name="Rounded Rectangle 891">
                  <a:extLst>
                    <a:ext uri="{FF2B5EF4-FFF2-40B4-BE49-F238E27FC236}">
                      <a16:creationId xmlns:a16="http://schemas.microsoft.com/office/drawing/2014/main" id="{32B0DFF2-AA3D-4F0F-B4AE-FF86232632B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0" name="Group 6479">
                <a:extLst>
                  <a:ext uri="{FF2B5EF4-FFF2-40B4-BE49-F238E27FC236}">
                    <a16:creationId xmlns:a16="http://schemas.microsoft.com/office/drawing/2014/main" id="{A44B2B43-8BA7-4A26-A5AA-CF74FF100311}"/>
                  </a:ext>
                </a:extLst>
              </p:cNvPr>
              <p:cNvGrpSpPr/>
              <p:nvPr/>
            </p:nvGrpSpPr>
            <p:grpSpPr>
              <a:xfrm flipH="1">
                <a:off x="109099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51" name="Oval 6550">
                  <a:extLst>
                    <a:ext uri="{FF2B5EF4-FFF2-40B4-BE49-F238E27FC236}">
                      <a16:creationId xmlns:a16="http://schemas.microsoft.com/office/drawing/2014/main" id="{27595CFA-20EE-45E2-9895-F5F7DD5D9E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2" name="Rounded Rectangle 881">
                  <a:extLst>
                    <a:ext uri="{FF2B5EF4-FFF2-40B4-BE49-F238E27FC236}">
                      <a16:creationId xmlns:a16="http://schemas.microsoft.com/office/drawing/2014/main" id="{2B673768-F28F-48E3-BFE9-E3039B69368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3" name="Rounded Rectangle 882">
                  <a:extLst>
                    <a:ext uri="{FF2B5EF4-FFF2-40B4-BE49-F238E27FC236}">
                      <a16:creationId xmlns:a16="http://schemas.microsoft.com/office/drawing/2014/main" id="{FF119EFD-6CBC-4111-952A-C22D58547F2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4" name="Rounded Rectangle 883">
                  <a:extLst>
                    <a:ext uri="{FF2B5EF4-FFF2-40B4-BE49-F238E27FC236}">
                      <a16:creationId xmlns:a16="http://schemas.microsoft.com/office/drawing/2014/main" id="{44619C91-A7C3-4D10-AEC0-470860AB1BD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5" name="Rounded Rectangle 884">
                  <a:extLst>
                    <a:ext uri="{FF2B5EF4-FFF2-40B4-BE49-F238E27FC236}">
                      <a16:creationId xmlns:a16="http://schemas.microsoft.com/office/drawing/2014/main" id="{043372C5-206B-449A-AEAA-218F81640EE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6" name="Rounded Rectangle 885">
                  <a:extLst>
                    <a:ext uri="{FF2B5EF4-FFF2-40B4-BE49-F238E27FC236}">
                      <a16:creationId xmlns:a16="http://schemas.microsoft.com/office/drawing/2014/main" id="{2A833BCB-08CC-48A9-A6A6-4B21B147AE0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1" name="Group 6480">
                <a:extLst>
                  <a:ext uri="{FF2B5EF4-FFF2-40B4-BE49-F238E27FC236}">
                    <a16:creationId xmlns:a16="http://schemas.microsoft.com/office/drawing/2014/main" id="{B3AF7E8D-47A6-482A-8562-E46DC75D32AE}"/>
                  </a:ext>
                </a:extLst>
              </p:cNvPr>
              <p:cNvGrpSpPr/>
              <p:nvPr/>
            </p:nvGrpSpPr>
            <p:grpSpPr>
              <a:xfrm flipH="1">
                <a:off x="1122631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45" name="Oval 6544">
                  <a:extLst>
                    <a:ext uri="{FF2B5EF4-FFF2-40B4-BE49-F238E27FC236}">
                      <a16:creationId xmlns:a16="http://schemas.microsoft.com/office/drawing/2014/main" id="{2E33011A-DB00-4DAA-A5AE-E1AC900641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6" name="Rounded Rectangle 875">
                  <a:extLst>
                    <a:ext uri="{FF2B5EF4-FFF2-40B4-BE49-F238E27FC236}">
                      <a16:creationId xmlns:a16="http://schemas.microsoft.com/office/drawing/2014/main" id="{2EC39468-0BC7-495C-BC30-8425FE34050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7" name="Rounded Rectangle 876">
                  <a:extLst>
                    <a:ext uri="{FF2B5EF4-FFF2-40B4-BE49-F238E27FC236}">
                      <a16:creationId xmlns:a16="http://schemas.microsoft.com/office/drawing/2014/main" id="{A948C5D2-5A66-4840-8946-24854435D3C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8" name="Rounded Rectangle 877">
                  <a:extLst>
                    <a:ext uri="{FF2B5EF4-FFF2-40B4-BE49-F238E27FC236}">
                      <a16:creationId xmlns:a16="http://schemas.microsoft.com/office/drawing/2014/main" id="{C711F47F-4BC7-45E5-A31E-6B7A8721389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9" name="Rounded Rectangle 878">
                  <a:extLst>
                    <a:ext uri="{FF2B5EF4-FFF2-40B4-BE49-F238E27FC236}">
                      <a16:creationId xmlns:a16="http://schemas.microsoft.com/office/drawing/2014/main" id="{471700B6-BC2A-4318-AF9A-269B8BD8E01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50" name="Rounded Rectangle 879">
                  <a:extLst>
                    <a:ext uri="{FF2B5EF4-FFF2-40B4-BE49-F238E27FC236}">
                      <a16:creationId xmlns:a16="http://schemas.microsoft.com/office/drawing/2014/main" id="{9188634B-1A5E-4DC0-8B96-A7A6A1F3E61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2" name="Group 6481">
                <a:extLst>
                  <a:ext uri="{FF2B5EF4-FFF2-40B4-BE49-F238E27FC236}">
                    <a16:creationId xmlns:a16="http://schemas.microsoft.com/office/drawing/2014/main" id="{57907724-A060-4D04-9E85-58C38E82E2CF}"/>
                  </a:ext>
                </a:extLst>
              </p:cNvPr>
              <p:cNvGrpSpPr/>
              <p:nvPr/>
            </p:nvGrpSpPr>
            <p:grpSpPr>
              <a:xfrm flipH="1">
                <a:off x="115426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39" name="Oval 6538">
                  <a:extLst>
                    <a:ext uri="{FF2B5EF4-FFF2-40B4-BE49-F238E27FC236}">
                      <a16:creationId xmlns:a16="http://schemas.microsoft.com/office/drawing/2014/main" id="{F2B53760-CEA9-43EF-B626-59050CE16D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0" name="Rounded Rectangle 845">
                  <a:extLst>
                    <a:ext uri="{FF2B5EF4-FFF2-40B4-BE49-F238E27FC236}">
                      <a16:creationId xmlns:a16="http://schemas.microsoft.com/office/drawing/2014/main" id="{72C98BC0-2FC0-4386-9BA5-3A7BE514542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1" name="Rounded Rectangle 846">
                  <a:extLst>
                    <a:ext uri="{FF2B5EF4-FFF2-40B4-BE49-F238E27FC236}">
                      <a16:creationId xmlns:a16="http://schemas.microsoft.com/office/drawing/2014/main" id="{56EFE36B-65DE-4452-9C99-FB3B3FF1170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2" name="Rounded Rectangle 847">
                  <a:extLst>
                    <a:ext uri="{FF2B5EF4-FFF2-40B4-BE49-F238E27FC236}">
                      <a16:creationId xmlns:a16="http://schemas.microsoft.com/office/drawing/2014/main" id="{49F50ACD-36E5-489C-B11A-748DF9B6193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3" name="Rounded Rectangle 848">
                  <a:extLst>
                    <a:ext uri="{FF2B5EF4-FFF2-40B4-BE49-F238E27FC236}">
                      <a16:creationId xmlns:a16="http://schemas.microsoft.com/office/drawing/2014/main" id="{C0B35B2F-57EB-4AFB-964C-3B461E97A7C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44" name="Rounded Rectangle 849">
                  <a:extLst>
                    <a:ext uri="{FF2B5EF4-FFF2-40B4-BE49-F238E27FC236}">
                      <a16:creationId xmlns:a16="http://schemas.microsoft.com/office/drawing/2014/main" id="{CC234445-91F2-4CC2-B3DC-88D58E38057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3" name="Group 6482">
                <a:extLst>
                  <a:ext uri="{FF2B5EF4-FFF2-40B4-BE49-F238E27FC236}">
                    <a16:creationId xmlns:a16="http://schemas.microsoft.com/office/drawing/2014/main" id="{E48F36A3-C3BF-40D8-B52D-FAF6C708F045}"/>
                  </a:ext>
                </a:extLst>
              </p:cNvPr>
              <p:cNvGrpSpPr/>
              <p:nvPr/>
            </p:nvGrpSpPr>
            <p:grpSpPr>
              <a:xfrm flipH="1">
                <a:off x="118590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33" name="Oval 6532">
                  <a:extLst>
                    <a:ext uri="{FF2B5EF4-FFF2-40B4-BE49-F238E27FC236}">
                      <a16:creationId xmlns:a16="http://schemas.microsoft.com/office/drawing/2014/main" id="{2BB39246-A622-4E27-A262-FE4D9948C3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4" name="Rounded Rectangle 839">
                  <a:extLst>
                    <a:ext uri="{FF2B5EF4-FFF2-40B4-BE49-F238E27FC236}">
                      <a16:creationId xmlns:a16="http://schemas.microsoft.com/office/drawing/2014/main" id="{F8D1DF2D-CEF2-48C9-B639-3CD4F042009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5" name="Rounded Rectangle 840">
                  <a:extLst>
                    <a:ext uri="{FF2B5EF4-FFF2-40B4-BE49-F238E27FC236}">
                      <a16:creationId xmlns:a16="http://schemas.microsoft.com/office/drawing/2014/main" id="{AA711903-3D46-41E0-8732-175BC8CB182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6" name="Rounded Rectangle 841">
                  <a:extLst>
                    <a:ext uri="{FF2B5EF4-FFF2-40B4-BE49-F238E27FC236}">
                      <a16:creationId xmlns:a16="http://schemas.microsoft.com/office/drawing/2014/main" id="{33904057-3167-46B2-90AB-771BEFCB49C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7" name="Rounded Rectangle 842">
                  <a:extLst>
                    <a:ext uri="{FF2B5EF4-FFF2-40B4-BE49-F238E27FC236}">
                      <a16:creationId xmlns:a16="http://schemas.microsoft.com/office/drawing/2014/main" id="{0D29CFC6-D2BC-4FAC-AB8A-EE34ACC7BAD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8" name="Rounded Rectangle 843">
                  <a:extLst>
                    <a:ext uri="{FF2B5EF4-FFF2-40B4-BE49-F238E27FC236}">
                      <a16:creationId xmlns:a16="http://schemas.microsoft.com/office/drawing/2014/main" id="{B87019E0-CCD8-4868-94B4-BD4BA73A15A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4" name="Group 6483">
                <a:extLst>
                  <a:ext uri="{FF2B5EF4-FFF2-40B4-BE49-F238E27FC236}">
                    <a16:creationId xmlns:a16="http://schemas.microsoft.com/office/drawing/2014/main" id="{178AFDCC-0C4E-44E5-98B2-4E489D398446}"/>
                  </a:ext>
                </a:extLst>
              </p:cNvPr>
              <p:cNvGrpSpPr/>
              <p:nvPr/>
            </p:nvGrpSpPr>
            <p:grpSpPr>
              <a:xfrm flipH="1">
                <a:off x="1217818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27" name="Oval 6526">
                  <a:extLst>
                    <a:ext uri="{FF2B5EF4-FFF2-40B4-BE49-F238E27FC236}">
                      <a16:creationId xmlns:a16="http://schemas.microsoft.com/office/drawing/2014/main" id="{8B3B1E0C-85AC-4118-BDDD-B78F4618B1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8" name="Rounded Rectangle 869">
                  <a:extLst>
                    <a:ext uri="{FF2B5EF4-FFF2-40B4-BE49-F238E27FC236}">
                      <a16:creationId xmlns:a16="http://schemas.microsoft.com/office/drawing/2014/main" id="{0D72517D-7313-40C0-BF35-3EC8576BD77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9" name="Rounded Rectangle 870">
                  <a:extLst>
                    <a:ext uri="{FF2B5EF4-FFF2-40B4-BE49-F238E27FC236}">
                      <a16:creationId xmlns:a16="http://schemas.microsoft.com/office/drawing/2014/main" id="{4643B167-23B7-4393-8BAF-54DEE296C43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0" name="Rounded Rectangle 871">
                  <a:extLst>
                    <a:ext uri="{FF2B5EF4-FFF2-40B4-BE49-F238E27FC236}">
                      <a16:creationId xmlns:a16="http://schemas.microsoft.com/office/drawing/2014/main" id="{94178BEF-717F-41F1-8E69-086A10FA3E7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1" name="Rounded Rectangle 872">
                  <a:extLst>
                    <a:ext uri="{FF2B5EF4-FFF2-40B4-BE49-F238E27FC236}">
                      <a16:creationId xmlns:a16="http://schemas.microsoft.com/office/drawing/2014/main" id="{B2FEE98E-2D00-45E5-84F7-E2D27A9DC23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32" name="Rounded Rectangle 873">
                  <a:extLst>
                    <a:ext uri="{FF2B5EF4-FFF2-40B4-BE49-F238E27FC236}">
                      <a16:creationId xmlns:a16="http://schemas.microsoft.com/office/drawing/2014/main" id="{D8A8A856-EEA3-400F-8E56-ECF348DA106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5" name="Group 6484">
                <a:extLst>
                  <a:ext uri="{FF2B5EF4-FFF2-40B4-BE49-F238E27FC236}">
                    <a16:creationId xmlns:a16="http://schemas.microsoft.com/office/drawing/2014/main" id="{393714F5-D219-4C13-96C2-C835A255F408}"/>
                  </a:ext>
                </a:extLst>
              </p:cNvPr>
              <p:cNvGrpSpPr/>
              <p:nvPr/>
            </p:nvGrpSpPr>
            <p:grpSpPr>
              <a:xfrm flipH="1">
                <a:off x="1378753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21" name="Oval 6520">
                  <a:extLst>
                    <a:ext uri="{FF2B5EF4-FFF2-40B4-BE49-F238E27FC236}">
                      <a16:creationId xmlns:a16="http://schemas.microsoft.com/office/drawing/2014/main" id="{FBD3A2D0-83CC-4B63-AC09-DC46DCD73B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2" name="Rounded Rectangle 893">
                  <a:extLst>
                    <a:ext uri="{FF2B5EF4-FFF2-40B4-BE49-F238E27FC236}">
                      <a16:creationId xmlns:a16="http://schemas.microsoft.com/office/drawing/2014/main" id="{BFE4FDAD-31C9-4092-A612-D56244EDF31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3" name="Rounded Rectangle 894">
                  <a:extLst>
                    <a:ext uri="{FF2B5EF4-FFF2-40B4-BE49-F238E27FC236}">
                      <a16:creationId xmlns:a16="http://schemas.microsoft.com/office/drawing/2014/main" id="{383FC786-EDB1-41D4-856F-4FA97DEA93D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4" name="Rounded Rectangle 895">
                  <a:extLst>
                    <a:ext uri="{FF2B5EF4-FFF2-40B4-BE49-F238E27FC236}">
                      <a16:creationId xmlns:a16="http://schemas.microsoft.com/office/drawing/2014/main" id="{FB05E075-5729-4AB3-8BFD-2FD75BE0A7D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5" name="Rounded Rectangle 896">
                  <a:extLst>
                    <a:ext uri="{FF2B5EF4-FFF2-40B4-BE49-F238E27FC236}">
                      <a16:creationId xmlns:a16="http://schemas.microsoft.com/office/drawing/2014/main" id="{9B962D8B-C5D9-4924-BE22-2C74954559E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6" name="Rounded Rectangle 897">
                  <a:extLst>
                    <a:ext uri="{FF2B5EF4-FFF2-40B4-BE49-F238E27FC236}">
                      <a16:creationId xmlns:a16="http://schemas.microsoft.com/office/drawing/2014/main" id="{6392E08C-2BA1-4D14-B41A-480774A157E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6" name="Group 6485">
                <a:extLst>
                  <a:ext uri="{FF2B5EF4-FFF2-40B4-BE49-F238E27FC236}">
                    <a16:creationId xmlns:a16="http://schemas.microsoft.com/office/drawing/2014/main" id="{05674E3B-8325-4E42-9BA6-53E4AD430260}"/>
                  </a:ext>
                </a:extLst>
              </p:cNvPr>
              <p:cNvGrpSpPr/>
              <p:nvPr/>
            </p:nvGrpSpPr>
            <p:grpSpPr>
              <a:xfrm flipH="1">
                <a:off x="1410390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15" name="Oval 6514">
                  <a:extLst>
                    <a:ext uri="{FF2B5EF4-FFF2-40B4-BE49-F238E27FC236}">
                      <a16:creationId xmlns:a16="http://schemas.microsoft.com/office/drawing/2014/main" id="{58F065CC-4297-4F38-A9B9-F30CECD053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6" name="Rounded Rectangle 887">
                  <a:extLst>
                    <a:ext uri="{FF2B5EF4-FFF2-40B4-BE49-F238E27FC236}">
                      <a16:creationId xmlns:a16="http://schemas.microsoft.com/office/drawing/2014/main" id="{5B4F7CA8-7D76-492F-AF94-93F704C8977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7" name="Rounded Rectangle 888">
                  <a:extLst>
                    <a:ext uri="{FF2B5EF4-FFF2-40B4-BE49-F238E27FC236}">
                      <a16:creationId xmlns:a16="http://schemas.microsoft.com/office/drawing/2014/main" id="{2376E3CF-98F0-4393-866F-252C53DADB5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8" name="Rounded Rectangle 889">
                  <a:extLst>
                    <a:ext uri="{FF2B5EF4-FFF2-40B4-BE49-F238E27FC236}">
                      <a16:creationId xmlns:a16="http://schemas.microsoft.com/office/drawing/2014/main" id="{2CE0859C-7E8D-4CB5-96C7-843885F1083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9" name="Rounded Rectangle 890">
                  <a:extLst>
                    <a:ext uri="{FF2B5EF4-FFF2-40B4-BE49-F238E27FC236}">
                      <a16:creationId xmlns:a16="http://schemas.microsoft.com/office/drawing/2014/main" id="{305B110C-A299-4AFF-82AC-89550F71C48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20" name="Rounded Rectangle 891">
                  <a:extLst>
                    <a:ext uri="{FF2B5EF4-FFF2-40B4-BE49-F238E27FC236}">
                      <a16:creationId xmlns:a16="http://schemas.microsoft.com/office/drawing/2014/main" id="{89568FAF-0AE5-4326-A28C-85113502008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7" name="Group 6486">
                <a:extLst>
                  <a:ext uri="{FF2B5EF4-FFF2-40B4-BE49-F238E27FC236}">
                    <a16:creationId xmlns:a16="http://schemas.microsoft.com/office/drawing/2014/main" id="{C7E9BFB2-D7D4-4F78-8105-4F876ED44C05}"/>
                  </a:ext>
                </a:extLst>
              </p:cNvPr>
              <p:cNvGrpSpPr/>
              <p:nvPr/>
            </p:nvGrpSpPr>
            <p:grpSpPr>
              <a:xfrm flipH="1">
                <a:off x="1252205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09" name="Oval 6508">
                  <a:extLst>
                    <a:ext uri="{FF2B5EF4-FFF2-40B4-BE49-F238E27FC236}">
                      <a16:creationId xmlns:a16="http://schemas.microsoft.com/office/drawing/2014/main" id="{AC4A4B0D-DCF6-43E5-8060-9446798C09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0" name="Rounded Rectangle 869">
                  <a:extLst>
                    <a:ext uri="{FF2B5EF4-FFF2-40B4-BE49-F238E27FC236}">
                      <a16:creationId xmlns:a16="http://schemas.microsoft.com/office/drawing/2014/main" id="{4A2C3C69-541F-4690-8E80-B63E3CDB36B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1" name="Rounded Rectangle 870">
                  <a:extLst>
                    <a:ext uri="{FF2B5EF4-FFF2-40B4-BE49-F238E27FC236}">
                      <a16:creationId xmlns:a16="http://schemas.microsoft.com/office/drawing/2014/main" id="{19759ECE-87CD-4DCE-A66E-BCDE83D4E33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2" name="Rounded Rectangle 871">
                  <a:extLst>
                    <a:ext uri="{FF2B5EF4-FFF2-40B4-BE49-F238E27FC236}">
                      <a16:creationId xmlns:a16="http://schemas.microsoft.com/office/drawing/2014/main" id="{63BBC3D9-DA26-450A-AB3C-31D0C1F7F22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3" name="Rounded Rectangle 872">
                  <a:extLst>
                    <a:ext uri="{FF2B5EF4-FFF2-40B4-BE49-F238E27FC236}">
                      <a16:creationId xmlns:a16="http://schemas.microsoft.com/office/drawing/2014/main" id="{7B9D6B22-692A-49F2-86BF-92270407DC2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14" name="Rounded Rectangle 873">
                  <a:extLst>
                    <a:ext uri="{FF2B5EF4-FFF2-40B4-BE49-F238E27FC236}">
                      <a16:creationId xmlns:a16="http://schemas.microsoft.com/office/drawing/2014/main" id="{2AACFD8B-F13F-4FE8-9401-500307351D1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8" name="Group 6487">
                <a:extLst>
                  <a:ext uri="{FF2B5EF4-FFF2-40B4-BE49-F238E27FC236}">
                    <a16:creationId xmlns:a16="http://schemas.microsoft.com/office/drawing/2014/main" id="{1D2E9EEA-E27B-467E-A09A-A40442DD1758}"/>
                  </a:ext>
                </a:extLst>
              </p:cNvPr>
              <p:cNvGrpSpPr/>
              <p:nvPr/>
            </p:nvGrpSpPr>
            <p:grpSpPr>
              <a:xfrm flipH="1">
                <a:off x="1283842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503" name="Oval 6502">
                  <a:extLst>
                    <a:ext uri="{FF2B5EF4-FFF2-40B4-BE49-F238E27FC236}">
                      <a16:creationId xmlns:a16="http://schemas.microsoft.com/office/drawing/2014/main" id="{7CCE54A6-40B7-4C43-861F-8EF97950F9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4" name="Rounded Rectangle 863">
                  <a:extLst>
                    <a:ext uri="{FF2B5EF4-FFF2-40B4-BE49-F238E27FC236}">
                      <a16:creationId xmlns:a16="http://schemas.microsoft.com/office/drawing/2014/main" id="{AA81C3AF-E538-4668-BF03-3E58B3C0D04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5" name="Rounded Rectangle 864">
                  <a:extLst>
                    <a:ext uri="{FF2B5EF4-FFF2-40B4-BE49-F238E27FC236}">
                      <a16:creationId xmlns:a16="http://schemas.microsoft.com/office/drawing/2014/main" id="{03278F36-CB09-440D-83C6-F7F03BB83D5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6" name="Rounded Rectangle 865">
                  <a:extLst>
                    <a:ext uri="{FF2B5EF4-FFF2-40B4-BE49-F238E27FC236}">
                      <a16:creationId xmlns:a16="http://schemas.microsoft.com/office/drawing/2014/main" id="{E3544355-B08F-4010-BA80-AA8E9083755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7" name="Rounded Rectangle 866">
                  <a:extLst>
                    <a:ext uri="{FF2B5EF4-FFF2-40B4-BE49-F238E27FC236}">
                      <a16:creationId xmlns:a16="http://schemas.microsoft.com/office/drawing/2014/main" id="{7EA705D3-1690-4B0C-930D-4EC3FE4C509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8" name="Rounded Rectangle 867">
                  <a:extLst>
                    <a:ext uri="{FF2B5EF4-FFF2-40B4-BE49-F238E27FC236}">
                      <a16:creationId xmlns:a16="http://schemas.microsoft.com/office/drawing/2014/main" id="{52A00CA2-89C2-47B3-94F6-1BC46479879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89" name="Group 6488">
                <a:extLst>
                  <a:ext uri="{FF2B5EF4-FFF2-40B4-BE49-F238E27FC236}">
                    <a16:creationId xmlns:a16="http://schemas.microsoft.com/office/drawing/2014/main" id="{B82BA810-34C9-44D6-8677-C6D2CAA0F9AA}"/>
                  </a:ext>
                </a:extLst>
              </p:cNvPr>
              <p:cNvGrpSpPr/>
              <p:nvPr/>
            </p:nvGrpSpPr>
            <p:grpSpPr>
              <a:xfrm flipH="1">
                <a:off x="1315479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497" name="Oval 6496">
                  <a:extLst>
                    <a:ext uri="{FF2B5EF4-FFF2-40B4-BE49-F238E27FC236}">
                      <a16:creationId xmlns:a16="http://schemas.microsoft.com/office/drawing/2014/main" id="{6D67FA01-FCA3-48B5-B363-1AC69247DC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8" name="Rounded Rectangle 857">
                  <a:extLst>
                    <a:ext uri="{FF2B5EF4-FFF2-40B4-BE49-F238E27FC236}">
                      <a16:creationId xmlns:a16="http://schemas.microsoft.com/office/drawing/2014/main" id="{B32C900C-C39F-4505-B2FD-EFEAF66C5B3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9" name="Rounded Rectangle 858">
                  <a:extLst>
                    <a:ext uri="{FF2B5EF4-FFF2-40B4-BE49-F238E27FC236}">
                      <a16:creationId xmlns:a16="http://schemas.microsoft.com/office/drawing/2014/main" id="{CCE0C0D6-202F-4CB8-89CF-7161E7BB01F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0" name="Rounded Rectangle 859">
                  <a:extLst>
                    <a:ext uri="{FF2B5EF4-FFF2-40B4-BE49-F238E27FC236}">
                      <a16:creationId xmlns:a16="http://schemas.microsoft.com/office/drawing/2014/main" id="{F82A1308-FE94-4B47-A624-BC9F02E8289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1" name="Rounded Rectangle 860">
                  <a:extLst>
                    <a:ext uri="{FF2B5EF4-FFF2-40B4-BE49-F238E27FC236}">
                      <a16:creationId xmlns:a16="http://schemas.microsoft.com/office/drawing/2014/main" id="{53F480B3-3CFE-4FA3-9E93-A04E4774A2B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02" name="Rounded Rectangle 861">
                  <a:extLst>
                    <a:ext uri="{FF2B5EF4-FFF2-40B4-BE49-F238E27FC236}">
                      <a16:creationId xmlns:a16="http://schemas.microsoft.com/office/drawing/2014/main" id="{CB7562B9-0B40-4BBE-A0E5-5BCD7D37D92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490" name="Group 6489">
                <a:extLst>
                  <a:ext uri="{FF2B5EF4-FFF2-40B4-BE49-F238E27FC236}">
                    <a16:creationId xmlns:a16="http://schemas.microsoft.com/office/drawing/2014/main" id="{CF6F68C0-8962-4E88-BA8B-D6D3C8BAFEC2}"/>
                  </a:ext>
                </a:extLst>
              </p:cNvPr>
              <p:cNvGrpSpPr/>
              <p:nvPr/>
            </p:nvGrpSpPr>
            <p:grpSpPr>
              <a:xfrm flipH="1">
                <a:off x="1347116" y="1655594"/>
                <a:ext cx="18991" cy="86611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491" name="Oval 6490">
                  <a:extLst>
                    <a:ext uri="{FF2B5EF4-FFF2-40B4-BE49-F238E27FC236}">
                      <a16:creationId xmlns:a16="http://schemas.microsoft.com/office/drawing/2014/main" id="{660CC457-3351-4818-8287-2F80889FCC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2" name="Rounded Rectangle 851">
                  <a:extLst>
                    <a:ext uri="{FF2B5EF4-FFF2-40B4-BE49-F238E27FC236}">
                      <a16:creationId xmlns:a16="http://schemas.microsoft.com/office/drawing/2014/main" id="{82B6BB11-CE69-425F-AB0A-F5251245851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3" name="Rounded Rectangle 852">
                  <a:extLst>
                    <a:ext uri="{FF2B5EF4-FFF2-40B4-BE49-F238E27FC236}">
                      <a16:creationId xmlns:a16="http://schemas.microsoft.com/office/drawing/2014/main" id="{A0C8083E-E199-46C1-B844-C530EA31049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4" name="Rounded Rectangle 853">
                  <a:extLst>
                    <a:ext uri="{FF2B5EF4-FFF2-40B4-BE49-F238E27FC236}">
                      <a16:creationId xmlns:a16="http://schemas.microsoft.com/office/drawing/2014/main" id="{D152E8B2-874F-407E-8E6B-4B0961D99C0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5" name="Rounded Rectangle 854">
                  <a:extLst>
                    <a:ext uri="{FF2B5EF4-FFF2-40B4-BE49-F238E27FC236}">
                      <a16:creationId xmlns:a16="http://schemas.microsoft.com/office/drawing/2014/main" id="{1E3A0642-AFD1-4875-BF28-38FF7C0E693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96" name="Rounded Rectangle 855">
                  <a:extLst>
                    <a:ext uri="{FF2B5EF4-FFF2-40B4-BE49-F238E27FC236}">
                      <a16:creationId xmlns:a16="http://schemas.microsoft.com/office/drawing/2014/main" id="{0B01557C-4698-41B4-AC5A-00E70C7CD97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6901" name="Isosceles Triangle 6900">
              <a:extLst>
                <a:ext uri="{FF2B5EF4-FFF2-40B4-BE49-F238E27FC236}">
                  <a16:creationId xmlns:a16="http://schemas.microsoft.com/office/drawing/2014/main" id="{CA25D708-B75F-4C92-864A-DE91634ABDB8}"/>
                </a:ext>
              </a:extLst>
            </p:cNvPr>
            <p:cNvSpPr/>
            <p:nvPr/>
          </p:nvSpPr>
          <p:spPr>
            <a:xfrm rot="5400000">
              <a:off x="3666938" y="3679761"/>
              <a:ext cx="484784" cy="15713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02" name="Rectangle: Rounded Corners 6901">
              <a:extLst>
                <a:ext uri="{FF2B5EF4-FFF2-40B4-BE49-F238E27FC236}">
                  <a16:creationId xmlns:a16="http://schemas.microsoft.com/office/drawing/2014/main" id="{647A195B-6D34-41A7-97B0-84442B19A43A}"/>
                </a:ext>
              </a:extLst>
            </p:cNvPr>
            <p:cNvSpPr/>
            <p:nvPr/>
          </p:nvSpPr>
          <p:spPr>
            <a:xfrm>
              <a:off x="4643371" y="3573946"/>
              <a:ext cx="401184" cy="436660"/>
            </a:xfrm>
            <a:prstGeom prst="roundRect">
              <a:avLst/>
            </a:prstGeom>
            <a:solidFill>
              <a:srgbClr val="008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Sorting</a:t>
              </a:r>
            </a:p>
          </p:txBody>
        </p:sp>
        <p:cxnSp>
          <p:nvCxnSpPr>
            <p:cNvPr id="6903" name="Straight Arrow Connector 6902">
              <a:extLst>
                <a:ext uri="{FF2B5EF4-FFF2-40B4-BE49-F238E27FC236}">
                  <a16:creationId xmlns:a16="http://schemas.microsoft.com/office/drawing/2014/main" id="{0639645B-71B6-4207-8F57-0101B9E76484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29" y="4060394"/>
              <a:ext cx="0" cy="23496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4" name="Straight Arrow Connector 6903">
              <a:extLst>
                <a:ext uri="{FF2B5EF4-FFF2-40B4-BE49-F238E27FC236}">
                  <a16:creationId xmlns:a16="http://schemas.microsoft.com/office/drawing/2014/main" id="{BB5F2F99-3D34-413D-A36D-9AA7C200FB71}"/>
                </a:ext>
              </a:extLst>
            </p:cNvPr>
            <p:cNvCxnSpPr>
              <a:cxnSpLocks/>
            </p:cNvCxnSpPr>
            <p:nvPr/>
          </p:nvCxnSpPr>
          <p:spPr>
            <a:xfrm>
              <a:off x="4345605" y="4060393"/>
              <a:ext cx="0" cy="37311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B195F655-542D-4725-A59C-BF743B4D55DE}"/>
                </a:ext>
              </a:extLst>
            </p:cNvPr>
            <p:cNvSpPr txBox="1"/>
            <p:nvPr/>
          </p:nvSpPr>
          <p:spPr>
            <a:xfrm>
              <a:off x="4501959" y="3606605"/>
              <a:ext cx="9618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</a:p>
          </p:txBody>
        </p:sp>
        <p:cxnSp>
          <p:nvCxnSpPr>
            <p:cNvPr id="6905" name="Straight Arrow Connector 6904">
              <a:extLst>
                <a:ext uri="{FF2B5EF4-FFF2-40B4-BE49-F238E27FC236}">
                  <a16:creationId xmlns:a16="http://schemas.microsoft.com/office/drawing/2014/main" id="{94FA5445-3A18-4275-B44B-E59D8F751E5A}"/>
                </a:ext>
              </a:extLst>
            </p:cNvPr>
            <p:cNvCxnSpPr>
              <a:cxnSpLocks/>
            </p:cNvCxnSpPr>
            <p:nvPr/>
          </p:nvCxnSpPr>
          <p:spPr>
            <a:xfrm>
              <a:off x="4533848" y="3523222"/>
              <a:ext cx="834599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4" name="TextBox 7383">
              <a:extLst>
                <a:ext uri="{FF2B5EF4-FFF2-40B4-BE49-F238E27FC236}">
                  <a16:creationId xmlns:a16="http://schemas.microsoft.com/office/drawing/2014/main" id="{2B536440-19D2-4554-A4DE-07690C9199BF}"/>
                </a:ext>
              </a:extLst>
            </p:cNvPr>
            <p:cNvSpPr txBox="1"/>
            <p:nvPr/>
          </p:nvSpPr>
          <p:spPr>
            <a:xfrm>
              <a:off x="3203848" y="2946966"/>
              <a:ext cx="1269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Signposting + sorting</a:t>
              </a:r>
            </a:p>
          </p:txBody>
        </p:sp>
        <p:grpSp>
          <p:nvGrpSpPr>
            <p:cNvPr id="9260" name="Group 9259">
              <a:extLst>
                <a:ext uri="{FF2B5EF4-FFF2-40B4-BE49-F238E27FC236}">
                  <a16:creationId xmlns:a16="http://schemas.microsoft.com/office/drawing/2014/main" id="{88EC8296-77EB-40A0-9206-8F16D6C5A6DE}"/>
                </a:ext>
              </a:extLst>
            </p:cNvPr>
            <p:cNvGrpSpPr/>
            <p:nvPr/>
          </p:nvGrpSpPr>
          <p:grpSpPr>
            <a:xfrm>
              <a:off x="5445924" y="3470386"/>
              <a:ext cx="448494" cy="438476"/>
              <a:chOff x="5445924" y="3470386"/>
              <a:chExt cx="448494" cy="438476"/>
            </a:xfrm>
          </p:grpSpPr>
          <p:sp>
            <p:nvSpPr>
              <p:cNvPr id="8846" name="Oval 8845">
                <a:extLst>
                  <a:ext uri="{FF2B5EF4-FFF2-40B4-BE49-F238E27FC236}">
                    <a16:creationId xmlns:a16="http://schemas.microsoft.com/office/drawing/2014/main" id="{4AA7D63E-513C-4D33-A567-97CA2CD1ECD8}"/>
                  </a:ext>
                </a:extLst>
              </p:cNvPr>
              <p:cNvSpPr/>
              <p:nvPr/>
            </p:nvSpPr>
            <p:spPr>
              <a:xfrm>
                <a:off x="5445924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7" name="Oval 8846">
                <a:extLst>
                  <a:ext uri="{FF2B5EF4-FFF2-40B4-BE49-F238E27FC236}">
                    <a16:creationId xmlns:a16="http://schemas.microsoft.com/office/drawing/2014/main" id="{3DFBA3E7-02BF-4BB9-9320-DA73B11AF69C}"/>
                  </a:ext>
                </a:extLst>
              </p:cNvPr>
              <p:cNvSpPr/>
              <p:nvPr/>
            </p:nvSpPr>
            <p:spPr>
              <a:xfrm>
                <a:off x="5511036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8" name="Oval 8847">
                <a:extLst>
                  <a:ext uri="{FF2B5EF4-FFF2-40B4-BE49-F238E27FC236}">
                    <a16:creationId xmlns:a16="http://schemas.microsoft.com/office/drawing/2014/main" id="{52B2BA7D-F429-44A7-9F57-BB26604C8529}"/>
                  </a:ext>
                </a:extLst>
              </p:cNvPr>
              <p:cNvSpPr/>
              <p:nvPr/>
            </p:nvSpPr>
            <p:spPr>
              <a:xfrm>
                <a:off x="5576142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49" name="Oval 8848">
                <a:extLst>
                  <a:ext uri="{FF2B5EF4-FFF2-40B4-BE49-F238E27FC236}">
                    <a16:creationId xmlns:a16="http://schemas.microsoft.com/office/drawing/2014/main" id="{B3EC4E03-F39A-436A-9E70-C9DF02FED5B3}"/>
                  </a:ext>
                </a:extLst>
              </p:cNvPr>
              <p:cNvSpPr/>
              <p:nvPr/>
            </p:nvSpPr>
            <p:spPr>
              <a:xfrm>
                <a:off x="5641251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0" name="Oval 8849">
                <a:extLst>
                  <a:ext uri="{FF2B5EF4-FFF2-40B4-BE49-F238E27FC236}">
                    <a16:creationId xmlns:a16="http://schemas.microsoft.com/office/drawing/2014/main" id="{AF28F375-43CF-4F62-B8E4-1897D09A7EB4}"/>
                  </a:ext>
                </a:extLst>
              </p:cNvPr>
              <p:cNvSpPr/>
              <p:nvPr/>
            </p:nvSpPr>
            <p:spPr>
              <a:xfrm>
                <a:off x="5706363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1" name="Oval 8850">
                <a:extLst>
                  <a:ext uri="{FF2B5EF4-FFF2-40B4-BE49-F238E27FC236}">
                    <a16:creationId xmlns:a16="http://schemas.microsoft.com/office/drawing/2014/main" id="{5EF522C0-0C67-49E2-8729-495A6E39DE30}"/>
                  </a:ext>
                </a:extLst>
              </p:cNvPr>
              <p:cNvSpPr/>
              <p:nvPr/>
            </p:nvSpPr>
            <p:spPr>
              <a:xfrm>
                <a:off x="5771469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2" name="Oval 8851">
                <a:extLst>
                  <a:ext uri="{FF2B5EF4-FFF2-40B4-BE49-F238E27FC236}">
                    <a16:creationId xmlns:a16="http://schemas.microsoft.com/office/drawing/2014/main" id="{035F8395-0E04-4A95-BA8A-67BF73EFB23E}"/>
                  </a:ext>
                </a:extLst>
              </p:cNvPr>
              <p:cNvSpPr/>
              <p:nvPr/>
            </p:nvSpPr>
            <p:spPr>
              <a:xfrm>
                <a:off x="5836579" y="3470386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3" name="Oval 8852">
                <a:extLst>
                  <a:ext uri="{FF2B5EF4-FFF2-40B4-BE49-F238E27FC236}">
                    <a16:creationId xmlns:a16="http://schemas.microsoft.com/office/drawing/2014/main" id="{F200CA85-680A-43B9-9AF1-6ABA86AA634C}"/>
                  </a:ext>
                </a:extLst>
              </p:cNvPr>
              <p:cNvSpPr/>
              <p:nvPr/>
            </p:nvSpPr>
            <p:spPr>
              <a:xfrm>
                <a:off x="5445924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4" name="Oval 8853">
                <a:extLst>
                  <a:ext uri="{FF2B5EF4-FFF2-40B4-BE49-F238E27FC236}">
                    <a16:creationId xmlns:a16="http://schemas.microsoft.com/office/drawing/2014/main" id="{8200CD96-B320-47B1-9452-178F1BDD006E}"/>
                  </a:ext>
                </a:extLst>
              </p:cNvPr>
              <p:cNvSpPr/>
              <p:nvPr/>
            </p:nvSpPr>
            <p:spPr>
              <a:xfrm>
                <a:off x="5511034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5" name="Oval 8854">
                <a:extLst>
                  <a:ext uri="{FF2B5EF4-FFF2-40B4-BE49-F238E27FC236}">
                    <a16:creationId xmlns:a16="http://schemas.microsoft.com/office/drawing/2014/main" id="{7AFC3949-0D7F-40A1-A364-F0D7C1E9A30E}"/>
                  </a:ext>
                </a:extLst>
              </p:cNvPr>
              <p:cNvSpPr/>
              <p:nvPr/>
            </p:nvSpPr>
            <p:spPr>
              <a:xfrm>
                <a:off x="5576143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6" name="Oval 8855">
                <a:extLst>
                  <a:ext uri="{FF2B5EF4-FFF2-40B4-BE49-F238E27FC236}">
                    <a16:creationId xmlns:a16="http://schemas.microsoft.com/office/drawing/2014/main" id="{8A7ADD39-3C62-4B11-837E-C92C42A1C89A}"/>
                  </a:ext>
                </a:extLst>
              </p:cNvPr>
              <p:cNvSpPr/>
              <p:nvPr/>
            </p:nvSpPr>
            <p:spPr>
              <a:xfrm>
                <a:off x="5641253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7" name="Oval 8856">
                <a:extLst>
                  <a:ext uri="{FF2B5EF4-FFF2-40B4-BE49-F238E27FC236}">
                    <a16:creationId xmlns:a16="http://schemas.microsoft.com/office/drawing/2014/main" id="{4E4749C0-9B18-4733-B3B6-06CB09A7E553}"/>
                  </a:ext>
                </a:extLst>
              </p:cNvPr>
              <p:cNvSpPr/>
              <p:nvPr/>
            </p:nvSpPr>
            <p:spPr>
              <a:xfrm>
                <a:off x="5706362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8" name="Oval 8857">
                <a:extLst>
                  <a:ext uri="{FF2B5EF4-FFF2-40B4-BE49-F238E27FC236}">
                    <a16:creationId xmlns:a16="http://schemas.microsoft.com/office/drawing/2014/main" id="{CEFD05AB-9750-4F64-9DD4-363365EBDB25}"/>
                  </a:ext>
                </a:extLst>
              </p:cNvPr>
              <p:cNvSpPr/>
              <p:nvPr/>
            </p:nvSpPr>
            <p:spPr>
              <a:xfrm>
                <a:off x="5771472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59" name="Oval 8858">
                <a:extLst>
                  <a:ext uri="{FF2B5EF4-FFF2-40B4-BE49-F238E27FC236}">
                    <a16:creationId xmlns:a16="http://schemas.microsoft.com/office/drawing/2014/main" id="{84873241-AD5D-48B6-A4E5-5316FE681AC7}"/>
                  </a:ext>
                </a:extLst>
              </p:cNvPr>
              <p:cNvSpPr/>
              <p:nvPr/>
            </p:nvSpPr>
            <p:spPr>
              <a:xfrm>
                <a:off x="5836582" y="35338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0" name="Oval 8859">
                <a:extLst>
                  <a:ext uri="{FF2B5EF4-FFF2-40B4-BE49-F238E27FC236}">
                    <a16:creationId xmlns:a16="http://schemas.microsoft.com/office/drawing/2014/main" id="{1745A050-EB33-4ABD-A2B6-C48C5E050A5C}"/>
                  </a:ext>
                </a:extLst>
              </p:cNvPr>
              <p:cNvSpPr/>
              <p:nvPr/>
            </p:nvSpPr>
            <p:spPr>
              <a:xfrm>
                <a:off x="5445924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1" name="Oval 8860">
                <a:extLst>
                  <a:ext uri="{FF2B5EF4-FFF2-40B4-BE49-F238E27FC236}">
                    <a16:creationId xmlns:a16="http://schemas.microsoft.com/office/drawing/2014/main" id="{205DB0BF-ED82-428F-8658-4F8233D190D5}"/>
                  </a:ext>
                </a:extLst>
              </p:cNvPr>
              <p:cNvSpPr/>
              <p:nvPr/>
            </p:nvSpPr>
            <p:spPr>
              <a:xfrm>
                <a:off x="5511034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2" name="Oval 8861">
                <a:extLst>
                  <a:ext uri="{FF2B5EF4-FFF2-40B4-BE49-F238E27FC236}">
                    <a16:creationId xmlns:a16="http://schemas.microsoft.com/office/drawing/2014/main" id="{D81E8B08-34A0-4476-B2B3-F6D5C1F3475A}"/>
                  </a:ext>
                </a:extLst>
              </p:cNvPr>
              <p:cNvSpPr/>
              <p:nvPr/>
            </p:nvSpPr>
            <p:spPr>
              <a:xfrm>
                <a:off x="5576143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3" name="Oval 8862">
                <a:extLst>
                  <a:ext uri="{FF2B5EF4-FFF2-40B4-BE49-F238E27FC236}">
                    <a16:creationId xmlns:a16="http://schemas.microsoft.com/office/drawing/2014/main" id="{C051D9D6-2025-4282-B626-1A00C0D73DED}"/>
                  </a:ext>
                </a:extLst>
              </p:cNvPr>
              <p:cNvSpPr/>
              <p:nvPr/>
            </p:nvSpPr>
            <p:spPr>
              <a:xfrm>
                <a:off x="5641253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4" name="Oval 8863">
                <a:extLst>
                  <a:ext uri="{FF2B5EF4-FFF2-40B4-BE49-F238E27FC236}">
                    <a16:creationId xmlns:a16="http://schemas.microsoft.com/office/drawing/2014/main" id="{7F263219-0295-4A18-B395-D459DC0A82CD}"/>
                  </a:ext>
                </a:extLst>
              </p:cNvPr>
              <p:cNvSpPr/>
              <p:nvPr/>
            </p:nvSpPr>
            <p:spPr>
              <a:xfrm>
                <a:off x="5706362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5" name="Oval 8864">
                <a:extLst>
                  <a:ext uri="{FF2B5EF4-FFF2-40B4-BE49-F238E27FC236}">
                    <a16:creationId xmlns:a16="http://schemas.microsoft.com/office/drawing/2014/main" id="{7F81999F-C0B5-4F42-BD1A-CED3652AE486}"/>
                  </a:ext>
                </a:extLst>
              </p:cNvPr>
              <p:cNvSpPr/>
              <p:nvPr/>
            </p:nvSpPr>
            <p:spPr>
              <a:xfrm>
                <a:off x="5771472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6" name="Oval 8865">
                <a:extLst>
                  <a:ext uri="{FF2B5EF4-FFF2-40B4-BE49-F238E27FC236}">
                    <a16:creationId xmlns:a16="http://schemas.microsoft.com/office/drawing/2014/main" id="{0AC595B9-A85D-4A25-8621-81270E0356A6}"/>
                  </a:ext>
                </a:extLst>
              </p:cNvPr>
              <p:cNvSpPr/>
              <p:nvPr/>
            </p:nvSpPr>
            <p:spPr>
              <a:xfrm>
                <a:off x="5836582" y="359726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7" name="Oval 8866">
                <a:extLst>
                  <a:ext uri="{FF2B5EF4-FFF2-40B4-BE49-F238E27FC236}">
                    <a16:creationId xmlns:a16="http://schemas.microsoft.com/office/drawing/2014/main" id="{1EF7ED6A-5DC7-41EF-8C70-2ACB3BDE3ACE}"/>
                  </a:ext>
                </a:extLst>
              </p:cNvPr>
              <p:cNvSpPr/>
              <p:nvPr/>
            </p:nvSpPr>
            <p:spPr>
              <a:xfrm>
                <a:off x="5445924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8" name="Oval 8867">
                <a:extLst>
                  <a:ext uri="{FF2B5EF4-FFF2-40B4-BE49-F238E27FC236}">
                    <a16:creationId xmlns:a16="http://schemas.microsoft.com/office/drawing/2014/main" id="{864C4E5D-DACD-40A5-8A37-8756D3CC27B2}"/>
                  </a:ext>
                </a:extLst>
              </p:cNvPr>
              <p:cNvSpPr/>
              <p:nvPr/>
            </p:nvSpPr>
            <p:spPr>
              <a:xfrm>
                <a:off x="5511034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69" name="Oval 8868">
                <a:extLst>
                  <a:ext uri="{FF2B5EF4-FFF2-40B4-BE49-F238E27FC236}">
                    <a16:creationId xmlns:a16="http://schemas.microsoft.com/office/drawing/2014/main" id="{5F502B6D-8D51-44C2-8C7E-D681E0F7A66C}"/>
                  </a:ext>
                </a:extLst>
              </p:cNvPr>
              <p:cNvSpPr/>
              <p:nvPr/>
            </p:nvSpPr>
            <p:spPr>
              <a:xfrm>
                <a:off x="5576143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0" name="Oval 8869">
                <a:extLst>
                  <a:ext uri="{FF2B5EF4-FFF2-40B4-BE49-F238E27FC236}">
                    <a16:creationId xmlns:a16="http://schemas.microsoft.com/office/drawing/2014/main" id="{E95A7D77-A0B0-4297-877C-E7C14F4BC1D4}"/>
                  </a:ext>
                </a:extLst>
              </p:cNvPr>
              <p:cNvSpPr/>
              <p:nvPr/>
            </p:nvSpPr>
            <p:spPr>
              <a:xfrm>
                <a:off x="5641253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1" name="Oval 8870">
                <a:extLst>
                  <a:ext uri="{FF2B5EF4-FFF2-40B4-BE49-F238E27FC236}">
                    <a16:creationId xmlns:a16="http://schemas.microsoft.com/office/drawing/2014/main" id="{3618368E-45BF-4942-B4ED-DAA0B82C6AA2}"/>
                  </a:ext>
                </a:extLst>
              </p:cNvPr>
              <p:cNvSpPr/>
              <p:nvPr/>
            </p:nvSpPr>
            <p:spPr>
              <a:xfrm>
                <a:off x="5706362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2" name="Oval 8871">
                <a:extLst>
                  <a:ext uri="{FF2B5EF4-FFF2-40B4-BE49-F238E27FC236}">
                    <a16:creationId xmlns:a16="http://schemas.microsoft.com/office/drawing/2014/main" id="{89105323-7F0A-4A12-8D91-ECB22ACA5D21}"/>
                  </a:ext>
                </a:extLst>
              </p:cNvPr>
              <p:cNvSpPr/>
              <p:nvPr/>
            </p:nvSpPr>
            <p:spPr>
              <a:xfrm>
                <a:off x="5771472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3" name="Oval 8872">
                <a:extLst>
                  <a:ext uri="{FF2B5EF4-FFF2-40B4-BE49-F238E27FC236}">
                    <a16:creationId xmlns:a16="http://schemas.microsoft.com/office/drawing/2014/main" id="{B28D75D8-FF81-4985-84C9-6C4EBF45DA85}"/>
                  </a:ext>
                </a:extLst>
              </p:cNvPr>
              <p:cNvSpPr/>
              <p:nvPr/>
            </p:nvSpPr>
            <p:spPr>
              <a:xfrm>
                <a:off x="5836582" y="366070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4" name="Oval 8873">
                <a:extLst>
                  <a:ext uri="{FF2B5EF4-FFF2-40B4-BE49-F238E27FC236}">
                    <a16:creationId xmlns:a16="http://schemas.microsoft.com/office/drawing/2014/main" id="{3B4E607F-D7D1-48D8-8BBC-F6260878BEA9}"/>
                  </a:ext>
                </a:extLst>
              </p:cNvPr>
              <p:cNvSpPr/>
              <p:nvPr/>
            </p:nvSpPr>
            <p:spPr>
              <a:xfrm>
                <a:off x="5445924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5" name="Oval 8874">
                <a:extLst>
                  <a:ext uri="{FF2B5EF4-FFF2-40B4-BE49-F238E27FC236}">
                    <a16:creationId xmlns:a16="http://schemas.microsoft.com/office/drawing/2014/main" id="{21269DC4-165B-455D-988D-B37726108636}"/>
                  </a:ext>
                </a:extLst>
              </p:cNvPr>
              <p:cNvSpPr/>
              <p:nvPr/>
            </p:nvSpPr>
            <p:spPr>
              <a:xfrm>
                <a:off x="5511034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6" name="Oval 8875">
                <a:extLst>
                  <a:ext uri="{FF2B5EF4-FFF2-40B4-BE49-F238E27FC236}">
                    <a16:creationId xmlns:a16="http://schemas.microsoft.com/office/drawing/2014/main" id="{3EC33DEF-63A4-4596-BE40-3F7C87E85859}"/>
                  </a:ext>
                </a:extLst>
              </p:cNvPr>
              <p:cNvSpPr/>
              <p:nvPr/>
            </p:nvSpPr>
            <p:spPr>
              <a:xfrm>
                <a:off x="5576143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7" name="Oval 8876">
                <a:extLst>
                  <a:ext uri="{FF2B5EF4-FFF2-40B4-BE49-F238E27FC236}">
                    <a16:creationId xmlns:a16="http://schemas.microsoft.com/office/drawing/2014/main" id="{C05A9FCB-5E67-4508-B803-8B6E1ADD6421}"/>
                  </a:ext>
                </a:extLst>
              </p:cNvPr>
              <p:cNvSpPr/>
              <p:nvPr/>
            </p:nvSpPr>
            <p:spPr>
              <a:xfrm>
                <a:off x="5641253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8" name="Oval 8877">
                <a:extLst>
                  <a:ext uri="{FF2B5EF4-FFF2-40B4-BE49-F238E27FC236}">
                    <a16:creationId xmlns:a16="http://schemas.microsoft.com/office/drawing/2014/main" id="{B1D68157-D565-4390-ACE8-5722E98F1F2A}"/>
                  </a:ext>
                </a:extLst>
              </p:cNvPr>
              <p:cNvSpPr/>
              <p:nvPr/>
            </p:nvSpPr>
            <p:spPr>
              <a:xfrm>
                <a:off x="5706362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79" name="Oval 8878">
                <a:extLst>
                  <a:ext uri="{FF2B5EF4-FFF2-40B4-BE49-F238E27FC236}">
                    <a16:creationId xmlns:a16="http://schemas.microsoft.com/office/drawing/2014/main" id="{F93F3A7B-B742-4F03-802C-0081AB72021C}"/>
                  </a:ext>
                </a:extLst>
              </p:cNvPr>
              <p:cNvSpPr/>
              <p:nvPr/>
            </p:nvSpPr>
            <p:spPr>
              <a:xfrm>
                <a:off x="5771472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0" name="Oval 8879">
                <a:extLst>
                  <a:ext uri="{FF2B5EF4-FFF2-40B4-BE49-F238E27FC236}">
                    <a16:creationId xmlns:a16="http://schemas.microsoft.com/office/drawing/2014/main" id="{E3D1ADE5-C76E-408A-9E0C-A64DFA0DB2FA}"/>
                  </a:ext>
                </a:extLst>
              </p:cNvPr>
              <p:cNvSpPr/>
              <p:nvPr/>
            </p:nvSpPr>
            <p:spPr>
              <a:xfrm>
                <a:off x="5836582" y="372414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1" name="Oval 8880">
                <a:extLst>
                  <a:ext uri="{FF2B5EF4-FFF2-40B4-BE49-F238E27FC236}">
                    <a16:creationId xmlns:a16="http://schemas.microsoft.com/office/drawing/2014/main" id="{12B4C4A3-7C74-4916-A5B3-1F8DFD794EFE}"/>
                  </a:ext>
                </a:extLst>
              </p:cNvPr>
              <p:cNvSpPr/>
              <p:nvPr/>
            </p:nvSpPr>
            <p:spPr>
              <a:xfrm>
                <a:off x="5445924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2" name="Oval 8881">
                <a:extLst>
                  <a:ext uri="{FF2B5EF4-FFF2-40B4-BE49-F238E27FC236}">
                    <a16:creationId xmlns:a16="http://schemas.microsoft.com/office/drawing/2014/main" id="{3036727C-2D6C-4CAC-AD72-920AC218F368}"/>
                  </a:ext>
                </a:extLst>
              </p:cNvPr>
              <p:cNvSpPr/>
              <p:nvPr/>
            </p:nvSpPr>
            <p:spPr>
              <a:xfrm>
                <a:off x="5511034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3" name="Oval 8882">
                <a:extLst>
                  <a:ext uri="{FF2B5EF4-FFF2-40B4-BE49-F238E27FC236}">
                    <a16:creationId xmlns:a16="http://schemas.microsoft.com/office/drawing/2014/main" id="{0B5EC6E2-CD6C-4F2B-8A84-15DDFED2EF51}"/>
                  </a:ext>
                </a:extLst>
              </p:cNvPr>
              <p:cNvSpPr/>
              <p:nvPr/>
            </p:nvSpPr>
            <p:spPr>
              <a:xfrm>
                <a:off x="5576143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4" name="Oval 8883">
                <a:extLst>
                  <a:ext uri="{FF2B5EF4-FFF2-40B4-BE49-F238E27FC236}">
                    <a16:creationId xmlns:a16="http://schemas.microsoft.com/office/drawing/2014/main" id="{A0238638-9164-49A0-9C28-619C6F1C0FA7}"/>
                  </a:ext>
                </a:extLst>
              </p:cNvPr>
              <p:cNvSpPr/>
              <p:nvPr/>
            </p:nvSpPr>
            <p:spPr>
              <a:xfrm>
                <a:off x="5641253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5" name="Oval 8884">
                <a:extLst>
                  <a:ext uri="{FF2B5EF4-FFF2-40B4-BE49-F238E27FC236}">
                    <a16:creationId xmlns:a16="http://schemas.microsoft.com/office/drawing/2014/main" id="{0415D0BA-BD83-4CE9-9A99-C3B9F9CF771F}"/>
                  </a:ext>
                </a:extLst>
              </p:cNvPr>
              <p:cNvSpPr/>
              <p:nvPr/>
            </p:nvSpPr>
            <p:spPr>
              <a:xfrm>
                <a:off x="5706362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6" name="Oval 8885">
                <a:extLst>
                  <a:ext uri="{FF2B5EF4-FFF2-40B4-BE49-F238E27FC236}">
                    <a16:creationId xmlns:a16="http://schemas.microsoft.com/office/drawing/2014/main" id="{9009B333-48A5-40D6-9EFF-08A07CD2F19E}"/>
                  </a:ext>
                </a:extLst>
              </p:cNvPr>
              <p:cNvSpPr/>
              <p:nvPr/>
            </p:nvSpPr>
            <p:spPr>
              <a:xfrm>
                <a:off x="5771472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7" name="Oval 8886">
                <a:extLst>
                  <a:ext uri="{FF2B5EF4-FFF2-40B4-BE49-F238E27FC236}">
                    <a16:creationId xmlns:a16="http://schemas.microsoft.com/office/drawing/2014/main" id="{8D362A55-3B5C-4C0F-8744-172A2FA473D8}"/>
                  </a:ext>
                </a:extLst>
              </p:cNvPr>
              <p:cNvSpPr/>
              <p:nvPr/>
            </p:nvSpPr>
            <p:spPr>
              <a:xfrm>
                <a:off x="5836582" y="378758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8" name="Oval 8887">
                <a:extLst>
                  <a:ext uri="{FF2B5EF4-FFF2-40B4-BE49-F238E27FC236}">
                    <a16:creationId xmlns:a16="http://schemas.microsoft.com/office/drawing/2014/main" id="{268D6D6C-A681-4082-9F70-20170BE99415}"/>
                  </a:ext>
                </a:extLst>
              </p:cNvPr>
              <p:cNvSpPr/>
              <p:nvPr/>
            </p:nvSpPr>
            <p:spPr>
              <a:xfrm>
                <a:off x="5445924" y="3851025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89" name="Oval 8888">
                <a:extLst>
                  <a:ext uri="{FF2B5EF4-FFF2-40B4-BE49-F238E27FC236}">
                    <a16:creationId xmlns:a16="http://schemas.microsoft.com/office/drawing/2014/main" id="{791A70A8-1DE6-4DA4-9435-9C727C73B451}"/>
                  </a:ext>
                </a:extLst>
              </p:cNvPr>
              <p:cNvSpPr/>
              <p:nvPr/>
            </p:nvSpPr>
            <p:spPr>
              <a:xfrm>
                <a:off x="5511034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890" name="Oval 8889">
                <a:extLst>
                  <a:ext uri="{FF2B5EF4-FFF2-40B4-BE49-F238E27FC236}">
                    <a16:creationId xmlns:a16="http://schemas.microsoft.com/office/drawing/2014/main" id="{E444B44D-5263-4971-B839-6E529E39AECC}"/>
                  </a:ext>
                </a:extLst>
              </p:cNvPr>
              <p:cNvSpPr/>
              <p:nvPr/>
            </p:nvSpPr>
            <p:spPr>
              <a:xfrm>
                <a:off x="5576143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891" name="Oval 8890">
                <a:extLst>
                  <a:ext uri="{FF2B5EF4-FFF2-40B4-BE49-F238E27FC236}">
                    <a16:creationId xmlns:a16="http://schemas.microsoft.com/office/drawing/2014/main" id="{CC995D0F-56D0-4828-A993-B8F7DDCF3C10}"/>
                  </a:ext>
                </a:extLst>
              </p:cNvPr>
              <p:cNvSpPr/>
              <p:nvPr/>
            </p:nvSpPr>
            <p:spPr>
              <a:xfrm>
                <a:off x="5641253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892" name="Oval 8891">
                <a:extLst>
                  <a:ext uri="{FF2B5EF4-FFF2-40B4-BE49-F238E27FC236}">
                    <a16:creationId xmlns:a16="http://schemas.microsoft.com/office/drawing/2014/main" id="{8E78B4C0-ADFB-498C-A658-F8995D1573AD}"/>
                  </a:ext>
                </a:extLst>
              </p:cNvPr>
              <p:cNvSpPr/>
              <p:nvPr/>
            </p:nvSpPr>
            <p:spPr>
              <a:xfrm>
                <a:off x="5706362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893" name="Oval 8892">
                <a:extLst>
                  <a:ext uri="{FF2B5EF4-FFF2-40B4-BE49-F238E27FC236}">
                    <a16:creationId xmlns:a16="http://schemas.microsoft.com/office/drawing/2014/main" id="{9C328238-1218-42F2-937D-FF52B3E87366}"/>
                  </a:ext>
                </a:extLst>
              </p:cNvPr>
              <p:cNvSpPr/>
              <p:nvPr/>
            </p:nvSpPr>
            <p:spPr>
              <a:xfrm>
                <a:off x="5771472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894" name="Oval 8893">
                <a:extLst>
                  <a:ext uri="{FF2B5EF4-FFF2-40B4-BE49-F238E27FC236}">
                    <a16:creationId xmlns:a16="http://schemas.microsoft.com/office/drawing/2014/main" id="{3DEA45FB-AC80-43D4-901D-65E953C78896}"/>
                  </a:ext>
                </a:extLst>
              </p:cNvPr>
              <p:cNvSpPr/>
              <p:nvPr/>
            </p:nvSpPr>
            <p:spPr>
              <a:xfrm>
                <a:off x="5836582" y="3851025"/>
                <a:ext cx="57836" cy="5783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271" name="Group 9270">
            <a:extLst>
              <a:ext uri="{FF2B5EF4-FFF2-40B4-BE49-F238E27FC236}">
                <a16:creationId xmlns:a16="http://schemas.microsoft.com/office/drawing/2014/main" id="{2DE488EC-10F1-491D-9530-4B220825CF15}"/>
              </a:ext>
            </a:extLst>
          </p:cNvPr>
          <p:cNvGrpSpPr/>
          <p:nvPr/>
        </p:nvGrpSpPr>
        <p:grpSpPr>
          <a:xfrm>
            <a:off x="6314806" y="2896570"/>
            <a:ext cx="2603308" cy="1600993"/>
            <a:chOff x="6314806" y="2896568"/>
            <a:chExt cx="2603308" cy="1600993"/>
          </a:xfrm>
        </p:grpSpPr>
        <p:sp>
          <p:nvSpPr>
            <p:cNvPr id="8457" name="Oval 8456">
              <a:extLst>
                <a:ext uri="{FF2B5EF4-FFF2-40B4-BE49-F238E27FC236}">
                  <a16:creationId xmlns:a16="http://schemas.microsoft.com/office/drawing/2014/main" id="{9A3B0B25-3A4E-435F-A472-23EAC68004B0}"/>
                </a:ext>
              </a:extLst>
            </p:cNvPr>
            <p:cNvSpPr/>
            <p:nvPr/>
          </p:nvSpPr>
          <p:spPr>
            <a:xfrm>
              <a:off x="6444208" y="3276988"/>
              <a:ext cx="2307950" cy="111379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38" name="TextBox 8637">
              <a:extLst>
                <a:ext uri="{FF2B5EF4-FFF2-40B4-BE49-F238E27FC236}">
                  <a16:creationId xmlns:a16="http://schemas.microsoft.com/office/drawing/2014/main" id="{974D5400-E69E-4476-990B-6B5ECBE3B5CC}"/>
                </a:ext>
              </a:extLst>
            </p:cNvPr>
            <p:cNvSpPr txBox="1"/>
            <p:nvPr/>
          </p:nvSpPr>
          <p:spPr>
            <a:xfrm>
              <a:off x="6314806" y="2896568"/>
              <a:ext cx="1321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Collaborative practice</a:t>
              </a:r>
            </a:p>
          </p:txBody>
        </p:sp>
        <p:cxnSp>
          <p:nvCxnSpPr>
            <p:cNvPr id="6907" name="Straight Arrow Connector 6906">
              <a:extLst>
                <a:ext uri="{FF2B5EF4-FFF2-40B4-BE49-F238E27FC236}">
                  <a16:creationId xmlns:a16="http://schemas.microsoft.com/office/drawing/2014/main" id="{82F4280B-D42A-4FD8-A98B-F5FA4A6F0716}"/>
                </a:ext>
              </a:extLst>
            </p:cNvPr>
            <p:cNvCxnSpPr>
              <a:cxnSpLocks/>
            </p:cNvCxnSpPr>
            <p:nvPr/>
          </p:nvCxnSpPr>
          <p:spPr>
            <a:xfrm>
              <a:off x="7800815" y="3852471"/>
              <a:ext cx="21638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8" name="Rectangle: Rounded Corners 6907">
              <a:extLst>
                <a:ext uri="{FF2B5EF4-FFF2-40B4-BE49-F238E27FC236}">
                  <a16:creationId xmlns:a16="http://schemas.microsoft.com/office/drawing/2014/main" id="{2515AF10-B0CB-4CB7-9BB7-BE3977B0E215}"/>
                </a:ext>
              </a:extLst>
            </p:cNvPr>
            <p:cNvSpPr/>
            <p:nvPr/>
          </p:nvSpPr>
          <p:spPr>
            <a:xfrm>
              <a:off x="7425249" y="3644758"/>
              <a:ext cx="301384" cy="42861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62" name="Group 9261">
              <a:extLst>
                <a:ext uri="{FF2B5EF4-FFF2-40B4-BE49-F238E27FC236}">
                  <a16:creationId xmlns:a16="http://schemas.microsoft.com/office/drawing/2014/main" id="{6F1B4039-D907-4B00-9B1D-F277493D8B95}"/>
                </a:ext>
              </a:extLst>
            </p:cNvPr>
            <p:cNvGrpSpPr/>
            <p:nvPr/>
          </p:nvGrpSpPr>
          <p:grpSpPr>
            <a:xfrm>
              <a:off x="6865652" y="3699532"/>
              <a:ext cx="337635" cy="384386"/>
              <a:chOff x="6865652" y="3637179"/>
              <a:chExt cx="337635" cy="384386"/>
            </a:xfrm>
          </p:grpSpPr>
          <p:grpSp>
            <p:nvGrpSpPr>
              <p:cNvPr id="6910" name="Group 6909">
                <a:extLst>
                  <a:ext uri="{FF2B5EF4-FFF2-40B4-BE49-F238E27FC236}">
                    <a16:creationId xmlns:a16="http://schemas.microsoft.com/office/drawing/2014/main" id="{6E6475EC-52E8-4CCF-8B4B-6E271E70EF26}"/>
                  </a:ext>
                </a:extLst>
              </p:cNvPr>
              <p:cNvGrpSpPr/>
              <p:nvPr/>
            </p:nvGrpSpPr>
            <p:grpSpPr>
              <a:xfrm flipH="1">
                <a:off x="6865652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324" name="Oval 7323">
                  <a:extLst>
                    <a:ext uri="{FF2B5EF4-FFF2-40B4-BE49-F238E27FC236}">
                      <a16:creationId xmlns:a16="http://schemas.microsoft.com/office/drawing/2014/main" id="{3578D5DE-BF14-4D77-8D7A-6111A785CA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5" name="Rounded Rectangle 887">
                  <a:extLst>
                    <a:ext uri="{FF2B5EF4-FFF2-40B4-BE49-F238E27FC236}">
                      <a16:creationId xmlns:a16="http://schemas.microsoft.com/office/drawing/2014/main" id="{E049E35F-E753-4FCB-BAFE-17B821F580E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6" name="Rounded Rectangle 888">
                  <a:extLst>
                    <a:ext uri="{FF2B5EF4-FFF2-40B4-BE49-F238E27FC236}">
                      <a16:creationId xmlns:a16="http://schemas.microsoft.com/office/drawing/2014/main" id="{70BD9499-71F9-45C2-831A-9D6AB6F31FB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7" name="Rounded Rectangle 889">
                  <a:extLst>
                    <a:ext uri="{FF2B5EF4-FFF2-40B4-BE49-F238E27FC236}">
                      <a16:creationId xmlns:a16="http://schemas.microsoft.com/office/drawing/2014/main" id="{D6D129F7-73E8-42B7-9ADD-05EEB582109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8" name="Rounded Rectangle 890">
                  <a:extLst>
                    <a:ext uri="{FF2B5EF4-FFF2-40B4-BE49-F238E27FC236}">
                      <a16:creationId xmlns:a16="http://schemas.microsoft.com/office/drawing/2014/main" id="{9666172D-5195-4097-83CE-BB4E9A1A3D5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9" name="Rounded Rectangle 891">
                  <a:extLst>
                    <a:ext uri="{FF2B5EF4-FFF2-40B4-BE49-F238E27FC236}">
                      <a16:creationId xmlns:a16="http://schemas.microsoft.com/office/drawing/2014/main" id="{8A347111-AE1B-43A1-9564-B78135AF5FC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1" name="Group 6910">
                <a:extLst>
                  <a:ext uri="{FF2B5EF4-FFF2-40B4-BE49-F238E27FC236}">
                    <a16:creationId xmlns:a16="http://schemas.microsoft.com/office/drawing/2014/main" id="{2F976195-68EB-4822-A043-0305A74A360E}"/>
                  </a:ext>
                </a:extLst>
              </p:cNvPr>
              <p:cNvGrpSpPr/>
              <p:nvPr/>
            </p:nvGrpSpPr>
            <p:grpSpPr>
              <a:xfrm flipH="1">
                <a:off x="6894520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318" name="Oval 7317">
                  <a:extLst>
                    <a:ext uri="{FF2B5EF4-FFF2-40B4-BE49-F238E27FC236}">
                      <a16:creationId xmlns:a16="http://schemas.microsoft.com/office/drawing/2014/main" id="{A9EBABF7-038F-49EB-AC8D-13DF9BBA84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9" name="Rounded Rectangle 881">
                  <a:extLst>
                    <a:ext uri="{FF2B5EF4-FFF2-40B4-BE49-F238E27FC236}">
                      <a16:creationId xmlns:a16="http://schemas.microsoft.com/office/drawing/2014/main" id="{3B1177DC-78EC-4439-A2FC-EF36CCD4094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0" name="Rounded Rectangle 882">
                  <a:extLst>
                    <a:ext uri="{FF2B5EF4-FFF2-40B4-BE49-F238E27FC236}">
                      <a16:creationId xmlns:a16="http://schemas.microsoft.com/office/drawing/2014/main" id="{0C892684-AF2D-4245-8D9C-839835E90D4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1" name="Rounded Rectangle 883">
                  <a:extLst>
                    <a:ext uri="{FF2B5EF4-FFF2-40B4-BE49-F238E27FC236}">
                      <a16:creationId xmlns:a16="http://schemas.microsoft.com/office/drawing/2014/main" id="{D4CF0EDC-6342-413A-9366-84A8F6D231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2" name="Rounded Rectangle 884">
                  <a:extLst>
                    <a:ext uri="{FF2B5EF4-FFF2-40B4-BE49-F238E27FC236}">
                      <a16:creationId xmlns:a16="http://schemas.microsoft.com/office/drawing/2014/main" id="{16E72618-3D25-47BB-A904-B189A21DE18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23" name="Rounded Rectangle 885">
                  <a:extLst>
                    <a:ext uri="{FF2B5EF4-FFF2-40B4-BE49-F238E27FC236}">
                      <a16:creationId xmlns:a16="http://schemas.microsoft.com/office/drawing/2014/main" id="{8A405C0D-35BB-4FA5-A8A6-AF8C6E54DF5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2" name="Group 6911">
                <a:extLst>
                  <a:ext uri="{FF2B5EF4-FFF2-40B4-BE49-F238E27FC236}">
                    <a16:creationId xmlns:a16="http://schemas.microsoft.com/office/drawing/2014/main" id="{25E1C901-ED31-4AD5-8B35-7003E43BFC22}"/>
                  </a:ext>
                </a:extLst>
              </p:cNvPr>
              <p:cNvGrpSpPr/>
              <p:nvPr/>
            </p:nvGrpSpPr>
            <p:grpSpPr>
              <a:xfrm flipH="1">
                <a:off x="6923387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312" name="Oval 7311">
                  <a:extLst>
                    <a:ext uri="{FF2B5EF4-FFF2-40B4-BE49-F238E27FC236}">
                      <a16:creationId xmlns:a16="http://schemas.microsoft.com/office/drawing/2014/main" id="{850B27A3-2CC1-40E5-A38B-9929B8B3C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3" name="Rounded Rectangle 875">
                  <a:extLst>
                    <a:ext uri="{FF2B5EF4-FFF2-40B4-BE49-F238E27FC236}">
                      <a16:creationId xmlns:a16="http://schemas.microsoft.com/office/drawing/2014/main" id="{B61996E7-7990-430C-9B71-B12F3F61E13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4" name="Rounded Rectangle 876">
                  <a:extLst>
                    <a:ext uri="{FF2B5EF4-FFF2-40B4-BE49-F238E27FC236}">
                      <a16:creationId xmlns:a16="http://schemas.microsoft.com/office/drawing/2014/main" id="{A143BB4A-4C24-4E5B-9D65-D3A1E00E664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5" name="Rounded Rectangle 877">
                  <a:extLst>
                    <a:ext uri="{FF2B5EF4-FFF2-40B4-BE49-F238E27FC236}">
                      <a16:creationId xmlns:a16="http://schemas.microsoft.com/office/drawing/2014/main" id="{732AEDE9-FF17-41EF-8D24-04F26DAA513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6" name="Rounded Rectangle 878">
                  <a:extLst>
                    <a:ext uri="{FF2B5EF4-FFF2-40B4-BE49-F238E27FC236}">
                      <a16:creationId xmlns:a16="http://schemas.microsoft.com/office/drawing/2014/main" id="{4114A553-4048-47B4-A355-5E7E3B5BAA5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7" name="Rounded Rectangle 879">
                  <a:extLst>
                    <a:ext uri="{FF2B5EF4-FFF2-40B4-BE49-F238E27FC236}">
                      <a16:creationId xmlns:a16="http://schemas.microsoft.com/office/drawing/2014/main" id="{E0F13323-67B7-4E49-9B11-1A8A6C25952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3" name="Group 6912">
                <a:extLst>
                  <a:ext uri="{FF2B5EF4-FFF2-40B4-BE49-F238E27FC236}">
                    <a16:creationId xmlns:a16="http://schemas.microsoft.com/office/drawing/2014/main" id="{77DEF6DF-B653-4176-8390-8102A0C87C6F}"/>
                  </a:ext>
                </a:extLst>
              </p:cNvPr>
              <p:cNvGrpSpPr/>
              <p:nvPr/>
            </p:nvGrpSpPr>
            <p:grpSpPr>
              <a:xfrm flipH="1">
                <a:off x="6952255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306" name="Oval 7305">
                  <a:extLst>
                    <a:ext uri="{FF2B5EF4-FFF2-40B4-BE49-F238E27FC236}">
                      <a16:creationId xmlns:a16="http://schemas.microsoft.com/office/drawing/2014/main" id="{BAEA1543-C0E0-466D-96DA-37FB8F384D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7" name="Rounded Rectangle 845">
                  <a:extLst>
                    <a:ext uri="{FF2B5EF4-FFF2-40B4-BE49-F238E27FC236}">
                      <a16:creationId xmlns:a16="http://schemas.microsoft.com/office/drawing/2014/main" id="{9639419D-9E72-41AB-B581-56682FB5341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8" name="Rounded Rectangle 846">
                  <a:extLst>
                    <a:ext uri="{FF2B5EF4-FFF2-40B4-BE49-F238E27FC236}">
                      <a16:creationId xmlns:a16="http://schemas.microsoft.com/office/drawing/2014/main" id="{D7EAC811-8E35-40CA-954C-5953395AC3D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9" name="Rounded Rectangle 847">
                  <a:extLst>
                    <a:ext uri="{FF2B5EF4-FFF2-40B4-BE49-F238E27FC236}">
                      <a16:creationId xmlns:a16="http://schemas.microsoft.com/office/drawing/2014/main" id="{DAE5F3E2-CC7C-46F3-970B-DE1526BAFA4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0" name="Rounded Rectangle 848">
                  <a:extLst>
                    <a:ext uri="{FF2B5EF4-FFF2-40B4-BE49-F238E27FC236}">
                      <a16:creationId xmlns:a16="http://schemas.microsoft.com/office/drawing/2014/main" id="{816377F6-6372-4185-AC47-CBE32170D5B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11" name="Rounded Rectangle 849">
                  <a:extLst>
                    <a:ext uri="{FF2B5EF4-FFF2-40B4-BE49-F238E27FC236}">
                      <a16:creationId xmlns:a16="http://schemas.microsoft.com/office/drawing/2014/main" id="{18AF5B76-9F16-4034-A204-B59EF28EBDA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4" name="Group 6913">
                <a:extLst>
                  <a:ext uri="{FF2B5EF4-FFF2-40B4-BE49-F238E27FC236}">
                    <a16:creationId xmlns:a16="http://schemas.microsoft.com/office/drawing/2014/main" id="{DCE5C8F3-A7E9-4F20-B2BE-2C2D6757F3E4}"/>
                  </a:ext>
                </a:extLst>
              </p:cNvPr>
              <p:cNvGrpSpPr/>
              <p:nvPr/>
            </p:nvGrpSpPr>
            <p:grpSpPr>
              <a:xfrm flipH="1">
                <a:off x="6981123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300" name="Oval 7299">
                  <a:extLst>
                    <a:ext uri="{FF2B5EF4-FFF2-40B4-BE49-F238E27FC236}">
                      <a16:creationId xmlns:a16="http://schemas.microsoft.com/office/drawing/2014/main" id="{F82DEBE5-8482-4411-87DC-1D503CE63B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1" name="Rounded Rectangle 839">
                  <a:extLst>
                    <a:ext uri="{FF2B5EF4-FFF2-40B4-BE49-F238E27FC236}">
                      <a16:creationId xmlns:a16="http://schemas.microsoft.com/office/drawing/2014/main" id="{945AE4F2-1AD1-470E-A664-8EA7FCFCFB0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2" name="Rounded Rectangle 840">
                  <a:extLst>
                    <a:ext uri="{FF2B5EF4-FFF2-40B4-BE49-F238E27FC236}">
                      <a16:creationId xmlns:a16="http://schemas.microsoft.com/office/drawing/2014/main" id="{5F336E33-2D3F-4623-A703-157332AFF68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3" name="Rounded Rectangle 841">
                  <a:extLst>
                    <a:ext uri="{FF2B5EF4-FFF2-40B4-BE49-F238E27FC236}">
                      <a16:creationId xmlns:a16="http://schemas.microsoft.com/office/drawing/2014/main" id="{A514C054-C51F-4EFC-870E-E869AA37F3C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4" name="Rounded Rectangle 842">
                  <a:extLst>
                    <a:ext uri="{FF2B5EF4-FFF2-40B4-BE49-F238E27FC236}">
                      <a16:creationId xmlns:a16="http://schemas.microsoft.com/office/drawing/2014/main" id="{2FC82DD6-6BDC-46DB-BBB5-3BABE961711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05" name="Rounded Rectangle 843">
                  <a:extLst>
                    <a:ext uri="{FF2B5EF4-FFF2-40B4-BE49-F238E27FC236}">
                      <a16:creationId xmlns:a16="http://schemas.microsoft.com/office/drawing/2014/main" id="{9DE850BA-F1CD-44A2-8B89-BCF337EABB7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5" name="Group 6914">
                <a:extLst>
                  <a:ext uri="{FF2B5EF4-FFF2-40B4-BE49-F238E27FC236}">
                    <a16:creationId xmlns:a16="http://schemas.microsoft.com/office/drawing/2014/main" id="{09046B1A-70C1-41B5-A448-7CC800DDA0FD}"/>
                  </a:ext>
                </a:extLst>
              </p:cNvPr>
              <p:cNvGrpSpPr/>
              <p:nvPr/>
            </p:nvGrpSpPr>
            <p:grpSpPr>
              <a:xfrm flipH="1">
                <a:off x="7010242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94" name="Oval 7293">
                  <a:extLst>
                    <a:ext uri="{FF2B5EF4-FFF2-40B4-BE49-F238E27FC236}">
                      <a16:creationId xmlns:a16="http://schemas.microsoft.com/office/drawing/2014/main" id="{0240E76E-C11C-41E9-B561-01AB0A3210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5" name="Rounded Rectangle 869">
                  <a:extLst>
                    <a:ext uri="{FF2B5EF4-FFF2-40B4-BE49-F238E27FC236}">
                      <a16:creationId xmlns:a16="http://schemas.microsoft.com/office/drawing/2014/main" id="{08303699-F04A-4CE3-B7EB-F9BF56B4830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6" name="Rounded Rectangle 870">
                  <a:extLst>
                    <a:ext uri="{FF2B5EF4-FFF2-40B4-BE49-F238E27FC236}">
                      <a16:creationId xmlns:a16="http://schemas.microsoft.com/office/drawing/2014/main" id="{44D4BF08-A24F-47BB-AF10-4C002AA3EA3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7" name="Rounded Rectangle 871">
                  <a:extLst>
                    <a:ext uri="{FF2B5EF4-FFF2-40B4-BE49-F238E27FC236}">
                      <a16:creationId xmlns:a16="http://schemas.microsoft.com/office/drawing/2014/main" id="{846DAD26-135E-4001-A280-BB388917110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8" name="Rounded Rectangle 872">
                  <a:extLst>
                    <a:ext uri="{FF2B5EF4-FFF2-40B4-BE49-F238E27FC236}">
                      <a16:creationId xmlns:a16="http://schemas.microsoft.com/office/drawing/2014/main" id="{9A89DED3-7BC5-4185-9589-27385382BEA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9" name="Rounded Rectangle 873">
                  <a:extLst>
                    <a:ext uri="{FF2B5EF4-FFF2-40B4-BE49-F238E27FC236}">
                      <a16:creationId xmlns:a16="http://schemas.microsoft.com/office/drawing/2014/main" id="{CE38D678-6287-4091-AB80-95645447D974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6" name="Group 6915">
                <a:extLst>
                  <a:ext uri="{FF2B5EF4-FFF2-40B4-BE49-F238E27FC236}">
                    <a16:creationId xmlns:a16="http://schemas.microsoft.com/office/drawing/2014/main" id="{767376D0-C743-4AFD-AD3E-8FBF20BC4115}"/>
                  </a:ext>
                </a:extLst>
              </p:cNvPr>
              <p:cNvGrpSpPr/>
              <p:nvPr/>
            </p:nvGrpSpPr>
            <p:grpSpPr>
              <a:xfrm flipH="1">
                <a:off x="7157090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88" name="Oval 7287">
                  <a:extLst>
                    <a:ext uri="{FF2B5EF4-FFF2-40B4-BE49-F238E27FC236}">
                      <a16:creationId xmlns:a16="http://schemas.microsoft.com/office/drawing/2014/main" id="{1E8B9C0B-F11D-47C6-9219-409BC8A6E0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9" name="Rounded Rectangle 893">
                  <a:extLst>
                    <a:ext uri="{FF2B5EF4-FFF2-40B4-BE49-F238E27FC236}">
                      <a16:creationId xmlns:a16="http://schemas.microsoft.com/office/drawing/2014/main" id="{17FAF084-DE23-4343-953C-37489CD5990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0" name="Rounded Rectangle 894">
                  <a:extLst>
                    <a:ext uri="{FF2B5EF4-FFF2-40B4-BE49-F238E27FC236}">
                      <a16:creationId xmlns:a16="http://schemas.microsoft.com/office/drawing/2014/main" id="{01095BD8-9E7D-41B3-9AC5-C476ECDDDBF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1" name="Rounded Rectangle 895">
                  <a:extLst>
                    <a:ext uri="{FF2B5EF4-FFF2-40B4-BE49-F238E27FC236}">
                      <a16:creationId xmlns:a16="http://schemas.microsoft.com/office/drawing/2014/main" id="{237F9522-2719-4C1F-845E-2F836E1C67D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2" name="Rounded Rectangle 896">
                  <a:extLst>
                    <a:ext uri="{FF2B5EF4-FFF2-40B4-BE49-F238E27FC236}">
                      <a16:creationId xmlns:a16="http://schemas.microsoft.com/office/drawing/2014/main" id="{96CC3A31-7683-40CE-BC43-FAC0C5D3F8F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93" name="Rounded Rectangle 897">
                  <a:extLst>
                    <a:ext uri="{FF2B5EF4-FFF2-40B4-BE49-F238E27FC236}">
                      <a16:creationId xmlns:a16="http://schemas.microsoft.com/office/drawing/2014/main" id="{6866EC6A-9135-4791-A885-A0A2E671436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7" name="Group 6916">
                <a:extLst>
                  <a:ext uri="{FF2B5EF4-FFF2-40B4-BE49-F238E27FC236}">
                    <a16:creationId xmlns:a16="http://schemas.microsoft.com/office/drawing/2014/main" id="{956C88CC-DC55-4CB2-AF02-043C5D5D461F}"/>
                  </a:ext>
                </a:extLst>
              </p:cNvPr>
              <p:cNvGrpSpPr/>
              <p:nvPr/>
            </p:nvGrpSpPr>
            <p:grpSpPr>
              <a:xfrm flipH="1">
                <a:off x="7185958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82" name="Oval 7281">
                  <a:extLst>
                    <a:ext uri="{FF2B5EF4-FFF2-40B4-BE49-F238E27FC236}">
                      <a16:creationId xmlns:a16="http://schemas.microsoft.com/office/drawing/2014/main" id="{F166530F-5029-432A-97E5-8B2C718ADB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3" name="Rounded Rectangle 887">
                  <a:extLst>
                    <a:ext uri="{FF2B5EF4-FFF2-40B4-BE49-F238E27FC236}">
                      <a16:creationId xmlns:a16="http://schemas.microsoft.com/office/drawing/2014/main" id="{EA19A7ED-B1DF-4ADE-B53A-1C2AC057764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4" name="Rounded Rectangle 888">
                  <a:extLst>
                    <a:ext uri="{FF2B5EF4-FFF2-40B4-BE49-F238E27FC236}">
                      <a16:creationId xmlns:a16="http://schemas.microsoft.com/office/drawing/2014/main" id="{77169512-EB1C-4182-9FCE-C2096CE55A1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5" name="Rounded Rectangle 889">
                  <a:extLst>
                    <a:ext uri="{FF2B5EF4-FFF2-40B4-BE49-F238E27FC236}">
                      <a16:creationId xmlns:a16="http://schemas.microsoft.com/office/drawing/2014/main" id="{F8E9CCAD-C946-4B46-BD90-DD82378FB1D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6" name="Rounded Rectangle 890">
                  <a:extLst>
                    <a:ext uri="{FF2B5EF4-FFF2-40B4-BE49-F238E27FC236}">
                      <a16:creationId xmlns:a16="http://schemas.microsoft.com/office/drawing/2014/main" id="{14A50878-4053-45A1-A1DE-8DE5F556EDC1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7" name="Rounded Rectangle 891">
                  <a:extLst>
                    <a:ext uri="{FF2B5EF4-FFF2-40B4-BE49-F238E27FC236}">
                      <a16:creationId xmlns:a16="http://schemas.microsoft.com/office/drawing/2014/main" id="{E635BE54-9756-4767-AB91-CB2ACFE5FC8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8" name="Group 6917">
                <a:extLst>
                  <a:ext uri="{FF2B5EF4-FFF2-40B4-BE49-F238E27FC236}">
                    <a16:creationId xmlns:a16="http://schemas.microsoft.com/office/drawing/2014/main" id="{EE04384E-6C00-4DB1-8E2B-DCE84F900A55}"/>
                  </a:ext>
                </a:extLst>
              </p:cNvPr>
              <p:cNvGrpSpPr/>
              <p:nvPr/>
            </p:nvGrpSpPr>
            <p:grpSpPr>
              <a:xfrm flipH="1">
                <a:off x="7041619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76" name="Oval 7275">
                  <a:extLst>
                    <a:ext uri="{FF2B5EF4-FFF2-40B4-BE49-F238E27FC236}">
                      <a16:creationId xmlns:a16="http://schemas.microsoft.com/office/drawing/2014/main" id="{43A79675-1CAE-4E0E-9E72-CEF55B8D5B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7" name="Rounded Rectangle 869">
                  <a:extLst>
                    <a:ext uri="{FF2B5EF4-FFF2-40B4-BE49-F238E27FC236}">
                      <a16:creationId xmlns:a16="http://schemas.microsoft.com/office/drawing/2014/main" id="{BC211FB1-0F4A-45DB-8569-8F9A5D0DD24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8" name="Rounded Rectangle 870">
                  <a:extLst>
                    <a:ext uri="{FF2B5EF4-FFF2-40B4-BE49-F238E27FC236}">
                      <a16:creationId xmlns:a16="http://schemas.microsoft.com/office/drawing/2014/main" id="{420E2EE0-0F98-4862-A42B-5BC6ED2D993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9" name="Rounded Rectangle 871">
                  <a:extLst>
                    <a:ext uri="{FF2B5EF4-FFF2-40B4-BE49-F238E27FC236}">
                      <a16:creationId xmlns:a16="http://schemas.microsoft.com/office/drawing/2014/main" id="{205BCE9C-8415-4B07-95A2-8D1516C3B41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0" name="Rounded Rectangle 872">
                  <a:extLst>
                    <a:ext uri="{FF2B5EF4-FFF2-40B4-BE49-F238E27FC236}">
                      <a16:creationId xmlns:a16="http://schemas.microsoft.com/office/drawing/2014/main" id="{067B63FC-1687-49C5-A2DD-0E1D69608D3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81" name="Rounded Rectangle 873">
                  <a:extLst>
                    <a:ext uri="{FF2B5EF4-FFF2-40B4-BE49-F238E27FC236}">
                      <a16:creationId xmlns:a16="http://schemas.microsoft.com/office/drawing/2014/main" id="{76FCFC9A-4A88-43C2-B470-C871F6696BD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19" name="Group 6918">
                <a:extLst>
                  <a:ext uri="{FF2B5EF4-FFF2-40B4-BE49-F238E27FC236}">
                    <a16:creationId xmlns:a16="http://schemas.microsoft.com/office/drawing/2014/main" id="{F0ECC8E7-46F2-4366-B76C-22F1729749B3}"/>
                  </a:ext>
                </a:extLst>
              </p:cNvPr>
              <p:cNvGrpSpPr/>
              <p:nvPr/>
            </p:nvGrpSpPr>
            <p:grpSpPr>
              <a:xfrm flipH="1">
                <a:off x="7070487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70" name="Oval 7269">
                  <a:extLst>
                    <a:ext uri="{FF2B5EF4-FFF2-40B4-BE49-F238E27FC236}">
                      <a16:creationId xmlns:a16="http://schemas.microsoft.com/office/drawing/2014/main" id="{5173B7BD-5B10-46F9-A94F-BA4181C299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1" name="Rounded Rectangle 863">
                  <a:extLst>
                    <a:ext uri="{FF2B5EF4-FFF2-40B4-BE49-F238E27FC236}">
                      <a16:creationId xmlns:a16="http://schemas.microsoft.com/office/drawing/2014/main" id="{F810DEE9-DD7D-4202-A9DE-C0E9D7973FF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2" name="Rounded Rectangle 864">
                  <a:extLst>
                    <a:ext uri="{FF2B5EF4-FFF2-40B4-BE49-F238E27FC236}">
                      <a16:creationId xmlns:a16="http://schemas.microsoft.com/office/drawing/2014/main" id="{7420691D-DDA6-49EF-AEE7-15F44EE42EF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3" name="Rounded Rectangle 865">
                  <a:extLst>
                    <a:ext uri="{FF2B5EF4-FFF2-40B4-BE49-F238E27FC236}">
                      <a16:creationId xmlns:a16="http://schemas.microsoft.com/office/drawing/2014/main" id="{0F5509E2-748C-4C6C-AF8D-9F87DB29D33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4" name="Rounded Rectangle 866">
                  <a:extLst>
                    <a:ext uri="{FF2B5EF4-FFF2-40B4-BE49-F238E27FC236}">
                      <a16:creationId xmlns:a16="http://schemas.microsoft.com/office/drawing/2014/main" id="{93FB85D9-211F-4AC9-A180-A2F94623C13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75" name="Rounded Rectangle 867">
                  <a:extLst>
                    <a:ext uri="{FF2B5EF4-FFF2-40B4-BE49-F238E27FC236}">
                      <a16:creationId xmlns:a16="http://schemas.microsoft.com/office/drawing/2014/main" id="{C24238E0-EC07-4B5A-BAA9-B9B10118486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0" name="Group 6919">
                <a:extLst>
                  <a:ext uri="{FF2B5EF4-FFF2-40B4-BE49-F238E27FC236}">
                    <a16:creationId xmlns:a16="http://schemas.microsoft.com/office/drawing/2014/main" id="{47B8B5C5-08A5-47E4-8BD5-0721B923C861}"/>
                  </a:ext>
                </a:extLst>
              </p:cNvPr>
              <p:cNvGrpSpPr/>
              <p:nvPr/>
            </p:nvGrpSpPr>
            <p:grpSpPr>
              <a:xfrm flipH="1">
                <a:off x="7099355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64" name="Oval 7263">
                  <a:extLst>
                    <a:ext uri="{FF2B5EF4-FFF2-40B4-BE49-F238E27FC236}">
                      <a16:creationId xmlns:a16="http://schemas.microsoft.com/office/drawing/2014/main" id="{CE03F37C-57AC-40D8-AB7D-101D894678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5" name="Rounded Rectangle 857">
                  <a:extLst>
                    <a:ext uri="{FF2B5EF4-FFF2-40B4-BE49-F238E27FC236}">
                      <a16:creationId xmlns:a16="http://schemas.microsoft.com/office/drawing/2014/main" id="{D65B9AE1-8DE2-4D33-B07B-CA96F30CA46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6" name="Rounded Rectangle 858">
                  <a:extLst>
                    <a:ext uri="{FF2B5EF4-FFF2-40B4-BE49-F238E27FC236}">
                      <a16:creationId xmlns:a16="http://schemas.microsoft.com/office/drawing/2014/main" id="{2FE9FD83-227E-42C5-BAA5-42796DC7908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7" name="Rounded Rectangle 859">
                  <a:extLst>
                    <a:ext uri="{FF2B5EF4-FFF2-40B4-BE49-F238E27FC236}">
                      <a16:creationId xmlns:a16="http://schemas.microsoft.com/office/drawing/2014/main" id="{43F22B03-B3F1-4077-B0FB-29538AF984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8" name="Rounded Rectangle 860">
                  <a:extLst>
                    <a:ext uri="{FF2B5EF4-FFF2-40B4-BE49-F238E27FC236}">
                      <a16:creationId xmlns:a16="http://schemas.microsoft.com/office/drawing/2014/main" id="{7F192AA2-4173-4F3B-9729-C426A589CD5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9" name="Rounded Rectangle 861">
                  <a:extLst>
                    <a:ext uri="{FF2B5EF4-FFF2-40B4-BE49-F238E27FC236}">
                      <a16:creationId xmlns:a16="http://schemas.microsoft.com/office/drawing/2014/main" id="{60084FB8-65DE-4386-B772-65CAEE42230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1" name="Group 6920">
                <a:extLst>
                  <a:ext uri="{FF2B5EF4-FFF2-40B4-BE49-F238E27FC236}">
                    <a16:creationId xmlns:a16="http://schemas.microsoft.com/office/drawing/2014/main" id="{9E24D596-66C8-47C7-A576-DD9E6A62F7CA}"/>
                  </a:ext>
                </a:extLst>
              </p:cNvPr>
              <p:cNvGrpSpPr/>
              <p:nvPr/>
            </p:nvGrpSpPr>
            <p:grpSpPr>
              <a:xfrm flipH="1">
                <a:off x="7128223" y="3637179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58" name="Oval 7257">
                  <a:extLst>
                    <a:ext uri="{FF2B5EF4-FFF2-40B4-BE49-F238E27FC236}">
                      <a16:creationId xmlns:a16="http://schemas.microsoft.com/office/drawing/2014/main" id="{A559F14F-3FCA-4524-BFAC-E154EDD6F7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9" name="Rounded Rectangle 851">
                  <a:extLst>
                    <a:ext uri="{FF2B5EF4-FFF2-40B4-BE49-F238E27FC236}">
                      <a16:creationId xmlns:a16="http://schemas.microsoft.com/office/drawing/2014/main" id="{36F162A3-6596-4C14-B9FA-F7D9F607882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0" name="Rounded Rectangle 852">
                  <a:extLst>
                    <a:ext uri="{FF2B5EF4-FFF2-40B4-BE49-F238E27FC236}">
                      <a16:creationId xmlns:a16="http://schemas.microsoft.com/office/drawing/2014/main" id="{B50DA6D1-62A6-4C02-BEC5-12CC231DE36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1" name="Rounded Rectangle 853">
                  <a:extLst>
                    <a:ext uri="{FF2B5EF4-FFF2-40B4-BE49-F238E27FC236}">
                      <a16:creationId xmlns:a16="http://schemas.microsoft.com/office/drawing/2014/main" id="{D3C9606F-C7B0-41D3-A016-F63AD74A222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2" name="Rounded Rectangle 854">
                  <a:extLst>
                    <a:ext uri="{FF2B5EF4-FFF2-40B4-BE49-F238E27FC236}">
                      <a16:creationId xmlns:a16="http://schemas.microsoft.com/office/drawing/2014/main" id="{204DD348-A07E-4E11-BDC9-203C0EED48E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63" name="Rounded Rectangle 855">
                  <a:extLst>
                    <a:ext uri="{FF2B5EF4-FFF2-40B4-BE49-F238E27FC236}">
                      <a16:creationId xmlns:a16="http://schemas.microsoft.com/office/drawing/2014/main" id="{8B9D27FF-18B1-4210-AC8C-57F813C5D55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2" name="Group 6921">
                <a:extLst>
                  <a:ext uri="{FF2B5EF4-FFF2-40B4-BE49-F238E27FC236}">
                    <a16:creationId xmlns:a16="http://schemas.microsoft.com/office/drawing/2014/main" id="{A6DE1E4F-1AC7-42D8-AA6C-5956FDAB93C9}"/>
                  </a:ext>
                </a:extLst>
              </p:cNvPr>
              <p:cNvGrpSpPr/>
              <p:nvPr/>
            </p:nvGrpSpPr>
            <p:grpSpPr>
              <a:xfrm flipH="1">
                <a:off x="6865652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52" name="Oval 7251">
                  <a:extLst>
                    <a:ext uri="{FF2B5EF4-FFF2-40B4-BE49-F238E27FC236}">
                      <a16:creationId xmlns:a16="http://schemas.microsoft.com/office/drawing/2014/main" id="{219894A2-D8DA-43CD-A1A7-013BA17261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3" name="Rounded Rectangle 887">
                  <a:extLst>
                    <a:ext uri="{FF2B5EF4-FFF2-40B4-BE49-F238E27FC236}">
                      <a16:creationId xmlns:a16="http://schemas.microsoft.com/office/drawing/2014/main" id="{B5C4D736-3640-4C7B-8C0C-6C3BC6DDE06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4" name="Rounded Rectangle 888">
                  <a:extLst>
                    <a:ext uri="{FF2B5EF4-FFF2-40B4-BE49-F238E27FC236}">
                      <a16:creationId xmlns:a16="http://schemas.microsoft.com/office/drawing/2014/main" id="{3CF3A744-57C1-422E-81A9-A1F276050E1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5" name="Rounded Rectangle 889">
                  <a:extLst>
                    <a:ext uri="{FF2B5EF4-FFF2-40B4-BE49-F238E27FC236}">
                      <a16:creationId xmlns:a16="http://schemas.microsoft.com/office/drawing/2014/main" id="{EC7FB5CB-59E4-4E61-96C3-7E5668A20F1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6" name="Rounded Rectangle 890">
                  <a:extLst>
                    <a:ext uri="{FF2B5EF4-FFF2-40B4-BE49-F238E27FC236}">
                      <a16:creationId xmlns:a16="http://schemas.microsoft.com/office/drawing/2014/main" id="{84E11CA9-D986-4B1C-A31E-FA7D5BD68B1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7" name="Rounded Rectangle 891">
                  <a:extLst>
                    <a:ext uri="{FF2B5EF4-FFF2-40B4-BE49-F238E27FC236}">
                      <a16:creationId xmlns:a16="http://schemas.microsoft.com/office/drawing/2014/main" id="{41D2A14A-06DE-4F86-94E2-BA760BCEE50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3" name="Group 6922">
                <a:extLst>
                  <a:ext uri="{FF2B5EF4-FFF2-40B4-BE49-F238E27FC236}">
                    <a16:creationId xmlns:a16="http://schemas.microsoft.com/office/drawing/2014/main" id="{5BF23779-4C4A-45EB-AB33-0D8AA0F0ED40}"/>
                  </a:ext>
                </a:extLst>
              </p:cNvPr>
              <p:cNvGrpSpPr/>
              <p:nvPr/>
            </p:nvGrpSpPr>
            <p:grpSpPr>
              <a:xfrm flipH="1">
                <a:off x="6894520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46" name="Oval 7245">
                  <a:extLst>
                    <a:ext uri="{FF2B5EF4-FFF2-40B4-BE49-F238E27FC236}">
                      <a16:creationId xmlns:a16="http://schemas.microsoft.com/office/drawing/2014/main" id="{83512B11-A842-4DEE-9B45-C600961C10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7" name="Rounded Rectangle 881">
                  <a:extLst>
                    <a:ext uri="{FF2B5EF4-FFF2-40B4-BE49-F238E27FC236}">
                      <a16:creationId xmlns:a16="http://schemas.microsoft.com/office/drawing/2014/main" id="{8B2483F8-7602-408B-B3CE-8AD2E94FD02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8" name="Rounded Rectangle 882">
                  <a:extLst>
                    <a:ext uri="{FF2B5EF4-FFF2-40B4-BE49-F238E27FC236}">
                      <a16:creationId xmlns:a16="http://schemas.microsoft.com/office/drawing/2014/main" id="{15D159BE-A5A2-4182-BE97-14842E08F6F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9" name="Rounded Rectangle 883">
                  <a:extLst>
                    <a:ext uri="{FF2B5EF4-FFF2-40B4-BE49-F238E27FC236}">
                      <a16:creationId xmlns:a16="http://schemas.microsoft.com/office/drawing/2014/main" id="{9D35F0ED-3ABE-470F-BDA6-8D0918AB04C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0" name="Rounded Rectangle 884">
                  <a:extLst>
                    <a:ext uri="{FF2B5EF4-FFF2-40B4-BE49-F238E27FC236}">
                      <a16:creationId xmlns:a16="http://schemas.microsoft.com/office/drawing/2014/main" id="{44E2FA6D-B5E4-4D4B-BE47-A74970E8EB9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51" name="Rounded Rectangle 885">
                  <a:extLst>
                    <a:ext uri="{FF2B5EF4-FFF2-40B4-BE49-F238E27FC236}">
                      <a16:creationId xmlns:a16="http://schemas.microsoft.com/office/drawing/2014/main" id="{A050543E-0BAC-41C4-9364-495F59FB57F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4" name="Group 6923">
                <a:extLst>
                  <a:ext uri="{FF2B5EF4-FFF2-40B4-BE49-F238E27FC236}">
                    <a16:creationId xmlns:a16="http://schemas.microsoft.com/office/drawing/2014/main" id="{3C0A721B-7417-4EB2-9458-5BE0BA742BE7}"/>
                  </a:ext>
                </a:extLst>
              </p:cNvPr>
              <p:cNvGrpSpPr/>
              <p:nvPr/>
            </p:nvGrpSpPr>
            <p:grpSpPr>
              <a:xfrm flipH="1">
                <a:off x="6923387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40" name="Oval 7239">
                  <a:extLst>
                    <a:ext uri="{FF2B5EF4-FFF2-40B4-BE49-F238E27FC236}">
                      <a16:creationId xmlns:a16="http://schemas.microsoft.com/office/drawing/2014/main" id="{AB9B9475-8AC9-4FE6-ADAC-29020894B1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1" name="Rounded Rectangle 875">
                  <a:extLst>
                    <a:ext uri="{FF2B5EF4-FFF2-40B4-BE49-F238E27FC236}">
                      <a16:creationId xmlns:a16="http://schemas.microsoft.com/office/drawing/2014/main" id="{B5954526-B71F-4A27-B82F-D7411604CA3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2" name="Rounded Rectangle 876">
                  <a:extLst>
                    <a:ext uri="{FF2B5EF4-FFF2-40B4-BE49-F238E27FC236}">
                      <a16:creationId xmlns:a16="http://schemas.microsoft.com/office/drawing/2014/main" id="{B52A1D33-746A-4141-A007-FA585568692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3" name="Rounded Rectangle 877">
                  <a:extLst>
                    <a:ext uri="{FF2B5EF4-FFF2-40B4-BE49-F238E27FC236}">
                      <a16:creationId xmlns:a16="http://schemas.microsoft.com/office/drawing/2014/main" id="{C497F912-87BE-4E82-B9AE-BFA96247C04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4" name="Rounded Rectangle 878">
                  <a:extLst>
                    <a:ext uri="{FF2B5EF4-FFF2-40B4-BE49-F238E27FC236}">
                      <a16:creationId xmlns:a16="http://schemas.microsoft.com/office/drawing/2014/main" id="{9D7B34E4-6DBC-4B78-8C75-5C17B8AB331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45" name="Rounded Rectangle 879">
                  <a:extLst>
                    <a:ext uri="{FF2B5EF4-FFF2-40B4-BE49-F238E27FC236}">
                      <a16:creationId xmlns:a16="http://schemas.microsoft.com/office/drawing/2014/main" id="{69A108EC-C875-4FF4-813E-2CDC68A3A7C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5" name="Group 6924">
                <a:extLst>
                  <a:ext uri="{FF2B5EF4-FFF2-40B4-BE49-F238E27FC236}">
                    <a16:creationId xmlns:a16="http://schemas.microsoft.com/office/drawing/2014/main" id="{16F58DAD-2C4F-457F-A9F0-311E0D54E006}"/>
                  </a:ext>
                </a:extLst>
              </p:cNvPr>
              <p:cNvGrpSpPr/>
              <p:nvPr/>
            </p:nvGrpSpPr>
            <p:grpSpPr>
              <a:xfrm flipH="1">
                <a:off x="6952255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34" name="Oval 7233">
                  <a:extLst>
                    <a:ext uri="{FF2B5EF4-FFF2-40B4-BE49-F238E27FC236}">
                      <a16:creationId xmlns:a16="http://schemas.microsoft.com/office/drawing/2014/main" id="{9BBFC3B6-5F45-4D57-B7F8-9AE1FB21C2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5" name="Rounded Rectangle 845">
                  <a:extLst>
                    <a:ext uri="{FF2B5EF4-FFF2-40B4-BE49-F238E27FC236}">
                      <a16:creationId xmlns:a16="http://schemas.microsoft.com/office/drawing/2014/main" id="{7341176D-1331-45CA-B48B-A95D1E3887C1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6" name="Rounded Rectangle 846">
                  <a:extLst>
                    <a:ext uri="{FF2B5EF4-FFF2-40B4-BE49-F238E27FC236}">
                      <a16:creationId xmlns:a16="http://schemas.microsoft.com/office/drawing/2014/main" id="{E2BC7412-C59E-45F0-8831-8242E7EC964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7" name="Rounded Rectangle 847">
                  <a:extLst>
                    <a:ext uri="{FF2B5EF4-FFF2-40B4-BE49-F238E27FC236}">
                      <a16:creationId xmlns:a16="http://schemas.microsoft.com/office/drawing/2014/main" id="{0F60C11C-E60C-4072-8279-03D47BCBAC1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8" name="Rounded Rectangle 848">
                  <a:extLst>
                    <a:ext uri="{FF2B5EF4-FFF2-40B4-BE49-F238E27FC236}">
                      <a16:creationId xmlns:a16="http://schemas.microsoft.com/office/drawing/2014/main" id="{1FA18919-E4E6-4913-973C-4542677C63A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9" name="Rounded Rectangle 849">
                  <a:extLst>
                    <a:ext uri="{FF2B5EF4-FFF2-40B4-BE49-F238E27FC236}">
                      <a16:creationId xmlns:a16="http://schemas.microsoft.com/office/drawing/2014/main" id="{EFB6C15C-C8AC-49E6-8301-FF13E904EA4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6" name="Group 6925">
                <a:extLst>
                  <a:ext uri="{FF2B5EF4-FFF2-40B4-BE49-F238E27FC236}">
                    <a16:creationId xmlns:a16="http://schemas.microsoft.com/office/drawing/2014/main" id="{453FB58D-5E4E-4FF9-80CE-C5CDF92B7848}"/>
                  </a:ext>
                </a:extLst>
              </p:cNvPr>
              <p:cNvGrpSpPr/>
              <p:nvPr/>
            </p:nvGrpSpPr>
            <p:grpSpPr>
              <a:xfrm flipH="1">
                <a:off x="6981123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28" name="Oval 7227">
                  <a:extLst>
                    <a:ext uri="{FF2B5EF4-FFF2-40B4-BE49-F238E27FC236}">
                      <a16:creationId xmlns:a16="http://schemas.microsoft.com/office/drawing/2014/main" id="{E586E0C4-72B3-45F7-A926-CD8C4407C0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9" name="Rounded Rectangle 839">
                  <a:extLst>
                    <a:ext uri="{FF2B5EF4-FFF2-40B4-BE49-F238E27FC236}">
                      <a16:creationId xmlns:a16="http://schemas.microsoft.com/office/drawing/2014/main" id="{1E329361-EC09-4B11-859F-13853DB6796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0" name="Rounded Rectangle 840">
                  <a:extLst>
                    <a:ext uri="{FF2B5EF4-FFF2-40B4-BE49-F238E27FC236}">
                      <a16:creationId xmlns:a16="http://schemas.microsoft.com/office/drawing/2014/main" id="{44CF4991-7132-4D0F-BBCA-71DF3427E12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1" name="Rounded Rectangle 841">
                  <a:extLst>
                    <a:ext uri="{FF2B5EF4-FFF2-40B4-BE49-F238E27FC236}">
                      <a16:creationId xmlns:a16="http://schemas.microsoft.com/office/drawing/2014/main" id="{66739CC3-8CF9-44E3-99C6-A7C529B8912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2" name="Rounded Rectangle 842">
                  <a:extLst>
                    <a:ext uri="{FF2B5EF4-FFF2-40B4-BE49-F238E27FC236}">
                      <a16:creationId xmlns:a16="http://schemas.microsoft.com/office/drawing/2014/main" id="{EA7F633E-E34D-4BF0-AF21-8D7384DD435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33" name="Rounded Rectangle 843">
                  <a:extLst>
                    <a:ext uri="{FF2B5EF4-FFF2-40B4-BE49-F238E27FC236}">
                      <a16:creationId xmlns:a16="http://schemas.microsoft.com/office/drawing/2014/main" id="{081AD9EF-AA94-4F90-910B-399EC7785B6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7" name="Group 6926">
                <a:extLst>
                  <a:ext uri="{FF2B5EF4-FFF2-40B4-BE49-F238E27FC236}">
                    <a16:creationId xmlns:a16="http://schemas.microsoft.com/office/drawing/2014/main" id="{EA072A13-1CDD-4AF7-AE93-738759D4766F}"/>
                  </a:ext>
                </a:extLst>
              </p:cNvPr>
              <p:cNvGrpSpPr/>
              <p:nvPr/>
            </p:nvGrpSpPr>
            <p:grpSpPr>
              <a:xfrm flipH="1">
                <a:off x="7010242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22" name="Oval 7221">
                  <a:extLst>
                    <a:ext uri="{FF2B5EF4-FFF2-40B4-BE49-F238E27FC236}">
                      <a16:creationId xmlns:a16="http://schemas.microsoft.com/office/drawing/2014/main" id="{CFF3C62C-1CBF-4CE8-BF03-A827618BD3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3" name="Rounded Rectangle 869">
                  <a:extLst>
                    <a:ext uri="{FF2B5EF4-FFF2-40B4-BE49-F238E27FC236}">
                      <a16:creationId xmlns:a16="http://schemas.microsoft.com/office/drawing/2014/main" id="{CE19DF1F-2544-4870-BD1B-0801C9717E8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4" name="Rounded Rectangle 870">
                  <a:extLst>
                    <a:ext uri="{FF2B5EF4-FFF2-40B4-BE49-F238E27FC236}">
                      <a16:creationId xmlns:a16="http://schemas.microsoft.com/office/drawing/2014/main" id="{04BFF038-2432-449C-AB81-D118B3A0A58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5" name="Rounded Rectangle 871">
                  <a:extLst>
                    <a:ext uri="{FF2B5EF4-FFF2-40B4-BE49-F238E27FC236}">
                      <a16:creationId xmlns:a16="http://schemas.microsoft.com/office/drawing/2014/main" id="{0EEFB15C-5B5E-47C9-8044-F4925953321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6" name="Rounded Rectangle 872">
                  <a:extLst>
                    <a:ext uri="{FF2B5EF4-FFF2-40B4-BE49-F238E27FC236}">
                      <a16:creationId xmlns:a16="http://schemas.microsoft.com/office/drawing/2014/main" id="{5461F333-1888-41CD-A933-ACC2698F5089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7" name="Rounded Rectangle 873">
                  <a:extLst>
                    <a:ext uri="{FF2B5EF4-FFF2-40B4-BE49-F238E27FC236}">
                      <a16:creationId xmlns:a16="http://schemas.microsoft.com/office/drawing/2014/main" id="{2E9A7C53-4BB2-460E-973E-9E6BE7C41F4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8" name="Group 6927">
                <a:extLst>
                  <a:ext uri="{FF2B5EF4-FFF2-40B4-BE49-F238E27FC236}">
                    <a16:creationId xmlns:a16="http://schemas.microsoft.com/office/drawing/2014/main" id="{6909E728-F441-497D-9523-7F7EE4C158AF}"/>
                  </a:ext>
                </a:extLst>
              </p:cNvPr>
              <p:cNvGrpSpPr/>
              <p:nvPr/>
            </p:nvGrpSpPr>
            <p:grpSpPr>
              <a:xfrm flipH="1">
                <a:off x="7157090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16" name="Oval 7215">
                  <a:extLst>
                    <a:ext uri="{FF2B5EF4-FFF2-40B4-BE49-F238E27FC236}">
                      <a16:creationId xmlns:a16="http://schemas.microsoft.com/office/drawing/2014/main" id="{C2D42A2C-9C33-4DC8-A7F1-286ADD5CC9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7" name="Rounded Rectangle 893">
                  <a:extLst>
                    <a:ext uri="{FF2B5EF4-FFF2-40B4-BE49-F238E27FC236}">
                      <a16:creationId xmlns:a16="http://schemas.microsoft.com/office/drawing/2014/main" id="{F0A5C3AA-B38D-4558-84A2-B63CBA08568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8" name="Rounded Rectangle 894">
                  <a:extLst>
                    <a:ext uri="{FF2B5EF4-FFF2-40B4-BE49-F238E27FC236}">
                      <a16:creationId xmlns:a16="http://schemas.microsoft.com/office/drawing/2014/main" id="{361C064B-BB6F-4470-A4B8-8606F983D46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9" name="Rounded Rectangle 895">
                  <a:extLst>
                    <a:ext uri="{FF2B5EF4-FFF2-40B4-BE49-F238E27FC236}">
                      <a16:creationId xmlns:a16="http://schemas.microsoft.com/office/drawing/2014/main" id="{A4DB2486-30E1-4975-964D-3DD072DB202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0" name="Rounded Rectangle 896">
                  <a:extLst>
                    <a:ext uri="{FF2B5EF4-FFF2-40B4-BE49-F238E27FC236}">
                      <a16:creationId xmlns:a16="http://schemas.microsoft.com/office/drawing/2014/main" id="{2ED25CB7-856D-4FD2-A170-261FA9D8409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21" name="Rounded Rectangle 897">
                  <a:extLst>
                    <a:ext uri="{FF2B5EF4-FFF2-40B4-BE49-F238E27FC236}">
                      <a16:creationId xmlns:a16="http://schemas.microsoft.com/office/drawing/2014/main" id="{E098B2DE-0B12-4824-8924-A942D87B2BC1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29" name="Group 6928">
                <a:extLst>
                  <a:ext uri="{FF2B5EF4-FFF2-40B4-BE49-F238E27FC236}">
                    <a16:creationId xmlns:a16="http://schemas.microsoft.com/office/drawing/2014/main" id="{0D47AF4E-4AE9-4336-AE90-0131B81F4CC4}"/>
                  </a:ext>
                </a:extLst>
              </p:cNvPr>
              <p:cNvGrpSpPr/>
              <p:nvPr/>
            </p:nvGrpSpPr>
            <p:grpSpPr>
              <a:xfrm flipH="1">
                <a:off x="7185958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10" name="Oval 7209">
                  <a:extLst>
                    <a:ext uri="{FF2B5EF4-FFF2-40B4-BE49-F238E27FC236}">
                      <a16:creationId xmlns:a16="http://schemas.microsoft.com/office/drawing/2014/main" id="{0319E614-C090-4237-BC08-25AC9E9AA5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1" name="Rounded Rectangle 887">
                  <a:extLst>
                    <a:ext uri="{FF2B5EF4-FFF2-40B4-BE49-F238E27FC236}">
                      <a16:creationId xmlns:a16="http://schemas.microsoft.com/office/drawing/2014/main" id="{A2C7176D-0EFF-460B-B21D-2B0E547CD96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2" name="Rounded Rectangle 888">
                  <a:extLst>
                    <a:ext uri="{FF2B5EF4-FFF2-40B4-BE49-F238E27FC236}">
                      <a16:creationId xmlns:a16="http://schemas.microsoft.com/office/drawing/2014/main" id="{97BDCA1F-1EFA-4920-AACB-EEB0AB7DB91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3" name="Rounded Rectangle 889">
                  <a:extLst>
                    <a:ext uri="{FF2B5EF4-FFF2-40B4-BE49-F238E27FC236}">
                      <a16:creationId xmlns:a16="http://schemas.microsoft.com/office/drawing/2014/main" id="{CAA8849A-9D06-4AE7-999E-1E527B1E9C26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4" name="Rounded Rectangle 890">
                  <a:extLst>
                    <a:ext uri="{FF2B5EF4-FFF2-40B4-BE49-F238E27FC236}">
                      <a16:creationId xmlns:a16="http://schemas.microsoft.com/office/drawing/2014/main" id="{28B287BA-1BEF-4AA6-B8A6-031DC16876E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15" name="Rounded Rectangle 891">
                  <a:extLst>
                    <a:ext uri="{FF2B5EF4-FFF2-40B4-BE49-F238E27FC236}">
                      <a16:creationId xmlns:a16="http://schemas.microsoft.com/office/drawing/2014/main" id="{68DB2889-AA89-4FEE-A430-2FC54564E72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0" name="Group 6929">
                <a:extLst>
                  <a:ext uri="{FF2B5EF4-FFF2-40B4-BE49-F238E27FC236}">
                    <a16:creationId xmlns:a16="http://schemas.microsoft.com/office/drawing/2014/main" id="{117D1BE2-851F-4EA5-97ED-7917267CFA1D}"/>
                  </a:ext>
                </a:extLst>
              </p:cNvPr>
              <p:cNvGrpSpPr/>
              <p:nvPr/>
            </p:nvGrpSpPr>
            <p:grpSpPr>
              <a:xfrm flipH="1">
                <a:off x="7041619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204" name="Oval 7203">
                  <a:extLst>
                    <a:ext uri="{FF2B5EF4-FFF2-40B4-BE49-F238E27FC236}">
                      <a16:creationId xmlns:a16="http://schemas.microsoft.com/office/drawing/2014/main" id="{10B53215-F258-46DB-A45D-F888290CE4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5" name="Rounded Rectangle 869">
                  <a:extLst>
                    <a:ext uri="{FF2B5EF4-FFF2-40B4-BE49-F238E27FC236}">
                      <a16:creationId xmlns:a16="http://schemas.microsoft.com/office/drawing/2014/main" id="{5AC42108-9B31-4A0D-AF64-0D1ABD0D2EA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6" name="Rounded Rectangle 870">
                  <a:extLst>
                    <a:ext uri="{FF2B5EF4-FFF2-40B4-BE49-F238E27FC236}">
                      <a16:creationId xmlns:a16="http://schemas.microsoft.com/office/drawing/2014/main" id="{135719BB-63A8-4B03-9E5D-3A9EDBF290E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7" name="Rounded Rectangle 871">
                  <a:extLst>
                    <a:ext uri="{FF2B5EF4-FFF2-40B4-BE49-F238E27FC236}">
                      <a16:creationId xmlns:a16="http://schemas.microsoft.com/office/drawing/2014/main" id="{64F2AD55-CDE8-469C-97DA-C11D33BF7DD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8" name="Rounded Rectangle 872">
                  <a:extLst>
                    <a:ext uri="{FF2B5EF4-FFF2-40B4-BE49-F238E27FC236}">
                      <a16:creationId xmlns:a16="http://schemas.microsoft.com/office/drawing/2014/main" id="{E0FEB147-DB46-4D05-8391-10CCD1FCD5B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9" name="Rounded Rectangle 873">
                  <a:extLst>
                    <a:ext uri="{FF2B5EF4-FFF2-40B4-BE49-F238E27FC236}">
                      <a16:creationId xmlns:a16="http://schemas.microsoft.com/office/drawing/2014/main" id="{6E522AD9-28C4-4834-ACEC-1176CA0E2F2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1" name="Group 6930">
                <a:extLst>
                  <a:ext uri="{FF2B5EF4-FFF2-40B4-BE49-F238E27FC236}">
                    <a16:creationId xmlns:a16="http://schemas.microsoft.com/office/drawing/2014/main" id="{05CAA495-15E4-4017-96E6-725580522577}"/>
                  </a:ext>
                </a:extLst>
              </p:cNvPr>
              <p:cNvGrpSpPr/>
              <p:nvPr/>
            </p:nvGrpSpPr>
            <p:grpSpPr>
              <a:xfrm flipH="1">
                <a:off x="7070487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198" name="Oval 7197">
                  <a:extLst>
                    <a:ext uri="{FF2B5EF4-FFF2-40B4-BE49-F238E27FC236}">
                      <a16:creationId xmlns:a16="http://schemas.microsoft.com/office/drawing/2014/main" id="{A8CE18AE-2D63-46FB-83D7-873DF34DF0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9" name="Rounded Rectangle 863">
                  <a:extLst>
                    <a:ext uri="{FF2B5EF4-FFF2-40B4-BE49-F238E27FC236}">
                      <a16:creationId xmlns:a16="http://schemas.microsoft.com/office/drawing/2014/main" id="{AD0AF51A-83F5-4966-8226-946A5D0231C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0" name="Rounded Rectangle 864">
                  <a:extLst>
                    <a:ext uri="{FF2B5EF4-FFF2-40B4-BE49-F238E27FC236}">
                      <a16:creationId xmlns:a16="http://schemas.microsoft.com/office/drawing/2014/main" id="{866C1728-D5CD-467F-8276-67BB3E9EDFD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1" name="Rounded Rectangle 865">
                  <a:extLst>
                    <a:ext uri="{FF2B5EF4-FFF2-40B4-BE49-F238E27FC236}">
                      <a16:creationId xmlns:a16="http://schemas.microsoft.com/office/drawing/2014/main" id="{D19F6ADC-50C2-429C-82D7-2F1B686EAF2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2" name="Rounded Rectangle 866">
                  <a:extLst>
                    <a:ext uri="{FF2B5EF4-FFF2-40B4-BE49-F238E27FC236}">
                      <a16:creationId xmlns:a16="http://schemas.microsoft.com/office/drawing/2014/main" id="{F6D6C9E7-98BB-4393-A5DA-CA7A2C7A743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03" name="Rounded Rectangle 867">
                  <a:extLst>
                    <a:ext uri="{FF2B5EF4-FFF2-40B4-BE49-F238E27FC236}">
                      <a16:creationId xmlns:a16="http://schemas.microsoft.com/office/drawing/2014/main" id="{663429EB-DFF3-41D6-BCD5-3A573C56135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2" name="Group 6931">
                <a:extLst>
                  <a:ext uri="{FF2B5EF4-FFF2-40B4-BE49-F238E27FC236}">
                    <a16:creationId xmlns:a16="http://schemas.microsoft.com/office/drawing/2014/main" id="{78A5B624-FBFD-45DD-B885-01F7771FF6AC}"/>
                  </a:ext>
                </a:extLst>
              </p:cNvPr>
              <p:cNvGrpSpPr/>
              <p:nvPr/>
            </p:nvGrpSpPr>
            <p:grpSpPr>
              <a:xfrm flipH="1">
                <a:off x="7099355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192" name="Oval 7191">
                  <a:extLst>
                    <a:ext uri="{FF2B5EF4-FFF2-40B4-BE49-F238E27FC236}">
                      <a16:creationId xmlns:a16="http://schemas.microsoft.com/office/drawing/2014/main" id="{A1243370-2220-4EE5-9C2A-1D895D0EB1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3" name="Rounded Rectangle 857">
                  <a:extLst>
                    <a:ext uri="{FF2B5EF4-FFF2-40B4-BE49-F238E27FC236}">
                      <a16:creationId xmlns:a16="http://schemas.microsoft.com/office/drawing/2014/main" id="{F7E6EF1C-06A0-46A8-8746-EA4E68F4141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4" name="Rounded Rectangle 858">
                  <a:extLst>
                    <a:ext uri="{FF2B5EF4-FFF2-40B4-BE49-F238E27FC236}">
                      <a16:creationId xmlns:a16="http://schemas.microsoft.com/office/drawing/2014/main" id="{B8D81B4A-8FFD-4853-8B41-91DE3892D33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5" name="Rounded Rectangle 859">
                  <a:extLst>
                    <a:ext uri="{FF2B5EF4-FFF2-40B4-BE49-F238E27FC236}">
                      <a16:creationId xmlns:a16="http://schemas.microsoft.com/office/drawing/2014/main" id="{EC43AEEA-0627-470C-AAFC-37C5D69622E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6" name="Rounded Rectangle 860">
                  <a:extLst>
                    <a:ext uri="{FF2B5EF4-FFF2-40B4-BE49-F238E27FC236}">
                      <a16:creationId xmlns:a16="http://schemas.microsoft.com/office/drawing/2014/main" id="{4DCA4006-DED1-4A82-BC81-F63FA01F6CD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7" name="Rounded Rectangle 861">
                  <a:extLst>
                    <a:ext uri="{FF2B5EF4-FFF2-40B4-BE49-F238E27FC236}">
                      <a16:creationId xmlns:a16="http://schemas.microsoft.com/office/drawing/2014/main" id="{9632FECF-AFD4-45A2-9CE1-E30C23AE817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3" name="Group 6932">
                <a:extLst>
                  <a:ext uri="{FF2B5EF4-FFF2-40B4-BE49-F238E27FC236}">
                    <a16:creationId xmlns:a16="http://schemas.microsoft.com/office/drawing/2014/main" id="{D02177E0-C49A-4400-A58E-E72740FEA5EE}"/>
                  </a:ext>
                </a:extLst>
              </p:cNvPr>
              <p:cNvGrpSpPr/>
              <p:nvPr/>
            </p:nvGrpSpPr>
            <p:grpSpPr>
              <a:xfrm flipH="1">
                <a:off x="7128223" y="3742562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186" name="Oval 7185">
                  <a:extLst>
                    <a:ext uri="{FF2B5EF4-FFF2-40B4-BE49-F238E27FC236}">
                      <a16:creationId xmlns:a16="http://schemas.microsoft.com/office/drawing/2014/main" id="{FDE58546-E266-4F18-8453-79C605E079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7" name="Rounded Rectangle 851">
                  <a:extLst>
                    <a:ext uri="{FF2B5EF4-FFF2-40B4-BE49-F238E27FC236}">
                      <a16:creationId xmlns:a16="http://schemas.microsoft.com/office/drawing/2014/main" id="{9C924D0E-BBB9-4C69-A98E-5C854F50289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8" name="Rounded Rectangle 852">
                  <a:extLst>
                    <a:ext uri="{FF2B5EF4-FFF2-40B4-BE49-F238E27FC236}">
                      <a16:creationId xmlns:a16="http://schemas.microsoft.com/office/drawing/2014/main" id="{E583F174-B149-47CC-8562-74E119DE4F0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9" name="Rounded Rectangle 853">
                  <a:extLst>
                    <a:ext uri="{FF2B5EF4-FFF2-40B4-BE49-F238E27FC236}">
                      <a16:creationId xmlns:a16="http://schemas.microsoft.com/office/drawing/2014/main" id="{5DAAE614-0825-495D-82EF-11BECA7C856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0" name="Rounded Rectangle 854">
                  <a:extLst>
                    <a:ext uri="{FF2B5EF4-FFF2-40B4-BE49-F238E27FC236}">
                      <a16:creationId xmlns:a16="http://schemas.microsoft.com/office/drawing/2014/main" id="{B33CB5E9-4B17-46E3-B0CF-C4F22E3731D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91" name="Rounded Rectangle 855">
                  <a:extLst>
                    <a:ext uri="{FF2B5EF4-FFF2-40B4-BE49-F238E27FC236}">
                      <a16:creationId xmlns:a16="http://schemas.microsoft.com/office/drawing/2014/main" id="{C02FA8F7-21C1-49F7-A28F-522CD75B22E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4" name="Group 6933">
                <a:extLst>
                  <a:ext uri="{FF2B5EF4-FFF2-40B4-BE49-F238E27FC236}">
                    <a16:creationId xmlns:a16="http://schemas.microsoft.com/office/drawing/2014/main" id="{228561BC-4AC9-4D47-BA2B-D79B5FCCE102}"/>
                  </a:ext>
                </a:extLst>
              </p:cNvPr>
              <p:cNvGrpSpPr/>
              <p:nvPr/>
            </p:nvGrpSpPr>
            <p:grpSpPr>
              <a:xfrm flipH="1">
                <a:off x="6865652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80" name="Oval 7179">
                  <a:extLst>
                    <a:ext uri="{FF2B5EF4-FFF2-40B4-BE49-F238E27FC236}">
                      <a16:creationId xmlns:a16="http://schemas.microsoft.com/office/drawing/2014/main" id="{58EC9911-4A60-4CB0-A75A-5352CCEAAD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1" name="Rounded Rectangle 887">
                  <a:extLst>
                    <a:ext uri="{FF2B5EF4-FFF2-40B4-BE49-F238E27FC236}">
                      <a16:creationId xmlns:a16="http://schemas.microsoft.com/office/drawing/2014/main" id="{2895FCA9-CD36-4EF3-8623-7437943A731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2" name="Rounded Rectangle 888">
                  <a:extLst>
                    <a:ext uri="{FF2B5EF4-FFF2-40B4-BE49-F238E27FC236}">
                      <a16:creationId xmlns:a16="http://schemas.microsoft.com/office/drawing/2014/main" id="{35183D47-338B-45EE-9CE0-AA58AC1D8D7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3" name="Rounded Rectangle 889">
                  <a:extLst>
                    <a:ext uri="{FF2B5EF4-FFF2-40B4-BE49-F238E27FC236}">
                      <a16:creationId xmlns:a16="http://schemas.microsoft.com/office/drawing/2014/main" id="{7B35D3D0-F56F-4553-96B3-FD41C099765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4" name="Rounded Rectangle 890">
                  <a:extLst>
                    <a:ext uri="{FF2B5EF4-FFF2-40B4-BE49-F238E27FC236}">
                      <a16:creationId xmlns:a16="http://schemas.microsoft.com/office/drawing/2014/main" id="{5442529A-6414-4CFB-B450-725B510EBE2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85" name="Rounded Rectangle 891">
                  <a:extLst>
                    <a:ext uri="{FF2B5EF4-FFF2-40B4-BE49-F238E27FC236}">
                      <a16:creationId xmlns:a16="http://schemas.microsoft.com/office/drawing/2014/main" id="{90A4EBCB-770B-4B53-889A-70FAC3B5069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5" name="Group 6934">
                <a:extLst>
                  <a:ext uri="{FF2B5EF4-FFF2-40B4-BE49-F238E27FC236}">
                    <a16:creationId xmlns:a16="http://schemas.microsoft.com/office/drawing/2014/main" id="{648BE08F-D284-4205-B283-D1CAD73418A5}"/>
                  </a:ext>
                </a:extLst>
              </p:cNvPr>
              <p:cNvGrpSpPr/>
              <p:nvPr/>
            </p:nvGrpSpPr>
            <p:grpSpPr>
              <a:xfrm flipH="1">
                <a:off x="6894520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74" name="Oval 7173">
                  <a:extLst>
                    <a:ext uri="{FF2B5EF4-FFF2-40B4-BE49-F238E27FC236}">
                      <a16:creationId xmlns:a16="http://schemas.microsoft.com/office/drawing/2014/main" id="{2A0702A5-4B21-4681-B93C-FE83AEB9D1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5" name="Rounded Rectangle 881">
                  <a:extLst>
                    <a:ext uri="{FF2B5EF4-FFF2-40B4-BE49-F238E27FC236}">
                      <a16:creationId xmlns:a16="http://schemas.microsoft.com/office/drawing/2014/main" id="{D6C7B1C5-F713-419B-B01E-8754DB6D82D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6" name="Rounded Rectangle 882">
                  <a:extLst>
                    <a:ext uri="{FF2B5EF4-FFF2-40B4-BE49-F238E27FC236}">
                      <a16:creationId xmlns:a16="http://schemas.microsoft.com/office/drawing/2014/main" id="{9DC610AC-ABDF-4653-8574-8EBF42C5CD9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7" name="Rounded Rectangle 883">
                  <a:extLst>
                    <a:ext uri="{FF2B5EF4-FFF2-40B4-BE49-F238E27FC236}">
                      <a16:creationId xmlns:a16="http://schemas.microsoft.com/office/drawing/2014/main" id="{FD06D020-616C-4F58-9380-43CB821B5FA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8" name="Rounded Rectangle 884">
                  <a:extLst>
                    <a:ext uri="{FF2B5EF4-FFF2-40B4-BE49-F238E27FC236}">
                      <a16:creationId xmlns:a16="http://schemas.microsoft.com/office/drawing/2014/main" id="{2065CB1E-4C41-4A00-8025-524F01B6D3A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9" name="Rounded Rectangle 885">
                  <a:extLst>
                    <a:ext uri="{FF2B5EF4-FFF2-40B4-BE49-F238E27FC236}">
                      <a16:creationId xmlns:a16="http://schemas.microsoft.com/office/drawing/2014/main" id="{A090698C-08EB-4CBD-8AAD-775A2834231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6" name="Group 6935">
                <a:extLst>
                  <a:ext uri="{FF2B5EF4-FFF2-40B4-BE49-F238E27FC236}">
                    <a16:creationId xmlns:a16="http://schemas.microsoft.com/office/drawing/2014/main" id="{4299508A-A000-49D9-984D-3CC1FD35C43A}"/>
                  </a:ext>
                </a:extLst>
              </p:cNvPr>
              <p:cNvGrpSpPr/>
              <p:nvPr/>
            </p:nvGrpSpPr>
            <p:grpSpPr>
              <a:xfrm flipH="1">
                <a:off x="6923387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68" name="Oval 7167">
                  <a:extLst>
                    <a:ext uri="{FF2B5EF4-FFF2-40B4-BE49-F238E27FC236}">
                      <a16:creationId xmlns:a16="http://schemas.microsoft.com/office/drawing/2014/main" id="{88876D22-4092-451F-8C64-0E44C5AF31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9" name="Rounded Rectangle 875">
                  <a:extLst>
                    <a:ext uri="{FF2B5EF4-FFF2-40B4-BE49-F238E27FC236}">
                      <a16:creationId xmlns:a16="http://schemas.microsoft.com/office/drawing/2014/main" id="{E8B23AB0-1EC0-40E3-8781-8E801625095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0" name="Rounded Rectangle 876">
                  <a:extLst>
                    <a:ext uri="{FF2B5EF4-FFF2-40B4-BE49-F238E27FC236}">
                      <a16:creationId xmlns:a16="http://schemas.microsoft.com/office/drawing/2014/main" id="{DA8D1979-B4B1-43E1-A3B0-DC38D8580D4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1" name="Rounded Rectangle 877">
                  <a:extLst>
                    <a:ext uri="{FF2B5EF4-FFF2-40B4-BE49-F238E27FC236}">
                      <a16:creationId xmlns:a16="http://schemas.microsoft.com/office/drawing/2014/main" id="{213F7465-0685-442C-8F0A-4F13BFACB14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2" name="Rounded Rectangle 878">
                  <a:extLst>
                    <a:ext uri="{FF2B5EF4-FFF2-40B4-BE49-F238E27FC236}">
                      <a16:creationId xmlns:a16="http://schemas.microsoft.com/office/drawing/2014/main" id="{AD8BCA2A-7465-4735-BA2F-4296C31A3B0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73" name="Rounded Rectangle 879">
                  <a:extLst>
                    <a:ext uri="{FF2B5EF4-FFF2-40B4-BE49-F238E27FC236}">
                      <a16:creationId xmlns:a16="http://schemas.microsoft.com/office/drawing/2014/main" id="{9433303B-01A1-40E2-B0FA-6A09025C3F3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7" name="Group 6936">
                <a:extLst>
                  <a:ext uri="{FF2B5EF4-FFF2-40B4-BE49-F238E27FC236}">
                    <a16:creationId xmlns:a16="http://schemas.microsoft.com/office/drawing/2014/main" id="{5113119C-FF12-463A-91A6-31BFD35932DC}"/>
                  </a:ext>
                </a:extLst>
              </p:cNvPr>
              <p:cNvGrpSpPr/>
              <p:nvPr/>
            </p:nvGrpSpPr>
            <p:grpSpPr>
              <a:xfrm flipH="1">
                <a:off x="6952255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62" name="Oval 7161">
                  <a:extLst>
                    <a:ext uri="{FF2B5EF4-FFF2-40B4-BE49-F238E27FC236}">
                      <a16:creationId xmlns:a16="http://schemas.microsoft.com/office/drawing/2014/main" id="{B4F29CB8-8AD7-445E-ADE8-80455572E1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3" name="Rounded Rectangle 845">
                  <a:extLst>
                    <a:ext uri="{FF2B5EF4-FFF2-40B4-BE49-F238E27FC236}">
                      <a16:creationId xmlns:a16="http://schemas.microsoft.com/office/drawing/2014/main" id="{D1F875F7-8D44-4F00-8EDD-77339752ADC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4" name="Rounded Rectangle 846">
                  <a:extLst>
                    <a:ext uri="{FF2B5EF4-FFF2-40B4-BE49-F238E27FC236}">
                      <a16:creationId xmlns:a16="http://schemas.microsoft.com/office/drawing/2014/main" id="{F13D4AF4-140C-4EE3-8F02-57C81766691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5" name="Rounded Rectangle 847">
                  <a:extLst>
                    <a:ext uri="{FF2B5EF4-FFF2-40B4-BE49-F238E27FC236}">
                      <a16:creationId xmlns:a16="http://schemas.microsoft.com/office/drawing/2014/main" id="{17A02079-7150-402D-966D-A6FD6D73A25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6" name="Rounded Rectangle 848">
                  <a:extLst>
                    <a:ext uri="{FF2B5EF4-FFF2-40B4-BE49-F238E27FC236}">
                      <a16:creationId xmlns:a16="http://schemas.microsoft.com/office/drawing/2014/main" id="{08DA0E7D-892B-4757-A674-EA90D10FA3D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7" name="Rounded Rectangle 849">
                  <a:extLst>
                    <a:ext uri="{FF2B5EF4-FFF2-40B4-BE49-F238E27FC236}">
                      <a16:creationId xmlns:a16="http://schemas.microsoft.com/office/drawing/2014/main" id="{A6C2B970-4B5F-43DD-9846-0A8B1B0B7DD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8" name="Group 6937">
                <a:extLst>
                  <a:ext uri="{FF2B5EF4-FFF2-40B4-BE49-F238E27FC236}">
                    <a16:creationId xmlns:a16="http://schemas.microsoft.com/office/drawing/2014/main" id="{5F70AA2A-7A0F-4429-BC0B-793C7F087269}"/>
                  </a:ext>
                </a:extLst>
              </p:cNvPr>
              <p:cNvGrpSpPr/>
              <p:nvPr/>
            </p:nvGrpSpPr>
            <p:grpSpPr>
              <a:xfrm flipH="1">
                <a:off x="6981123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56" name="Oval 7155">
                  <a:extLst>
                    <a:ext uri="{FF2B5EF4-FFF2-40B4-BE49-F238E27FC236}">
                      <a16:creationId xmlns:a16="http://schemas.microsoft.com/office/drawing/2014/main" id="{47248765-2231-4D33-A760-43EC7B51B6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7" name="Rounded Rectangle 839">
                  <a:extLst>
                    <a:ext uri="{FF2B5EF4-FFF2-40B4-BE49-F238E27FC236}">
                      <a16:creationId xmlns:a16="http://schemas.microsoft.com/office/drawing/2014/main" id="{7F1D9683-0B7F-4BEE-AED4-2B0889DFF02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8" name="Rounded Rectangle 840">
                  <a:extLst>
                    <a:ext uri="{FF2B5EF4-FFF2-40B4-BE49-F238E27FC236}">
                      <a16:creationId xmlns:a16="http://schemas.microsoft.com/office/drawing/2014/main" id="{7F28DDBB-6B06-404F-A640-EC2E5951F26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9" name="Rounded Rectangle 841">
                  <a:extLst>
                    <a:ext uri="{FF2B5EF4-FFF2-40B4-BE49-F238E27FC236}">
                      <a16:creationId xmlns:a16="http://schemas.microsoft.com/office/drawing/2014/main" id="{416EC46F-482F-40FC-9289-9CC8DA9FDE9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0" name="Rounded Rectangle 842">
                  <a:extLst>
                    <a:ext uri="{FF2B5EF4-FFF2-40B4-BE49-F238E27FC236}">
                      <a16:creationId xmlns:a16="http://schemas.microsoft.com/office/drawing/2014/main" id="{962A5A7C-6A50-49A1-BE9B-633C977C929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61" name="Rounded Rectangle 843">
                  <a:extLst>
                    <a:ext uri="{FF2B5EF4-FFF2-40B4-BE49-F238E27FC236}">
                      <a16:creationId xmlns:a16="http://schemas.microsoft.com/office/drawing/2014/main" id="{04B6199D-A496-497A-9FD2-09292F42230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39" name="Group 6938">
                <a:extLst>
                  <a:ext uri="{FF2B5EF4-FFF2-40B4-BE49-F238E27FC236}">
                    <a16:creationId xmlns:a16="http://schemas.microsoft.com/office/drawing/2014/main" id="{0CC1B69F-4C4F-452D-AB1C-8BEB21F71AF1}"/>
                  </a:ext>
                </a:extLst>
              </p:cNvPr>
              <p:cNvGrpSpPr/>
              <p:nvPr/>
            </p:nvGrpSpPr>
            <p:grpSpPr>
              <a:xfrm flipH="1">
                <a:off x="7010242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50" name="Oval 7149">
                  <a:extLst>
                    <a:ext uri="{FF2B5EF4-FFF2-40B4-BE49-F238E27FC236}">
                      <a16:creationId xmlns:a16="http://schemas.microsoft.com/office/drawing/2014/main" id="{EF1B762A-75E6-48D3-93AC-8B00C709DE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1" name="Rounded Rectangle 869">
                  <a:extLst>
                    <a:ext uri="{FF2B5EF4-FFF2-40B4-BE49-F238E27FC236}">
                      <a16:creationId xmlns:a16="http://schemas.microsoft.com/office/drawing/2014/main" id="{91E3024B-B75E-428A-AFBB-3D2262E4B3C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2" name="Rounded Rectangle 870">
                  <a:extLst>
                    <a:ext uri="{FF2B5EF4-FFF2-40B4-BE49-F238E27FC236}">
                      <a16:creationId xmlns:a16="http://schemas.microsoft.com/office/drawing/2014/main" id="{D981BEB5-9036-45B8-ABCC-D57C6C4E49D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3" name="Rounded Rectangle 871">
                  <a:extLst>
                    <a:ext uri="{FF2B5EF4-FFF2-40B4-BE49-F238E27FC236}">
                      <a16:creationId xmlns:a16="http://schemas.microsoft.com/office/drawing/2014/main" id="{C0CC52BF-843D-4545-91BD-9FAA2842D0C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4" name="Rounded Rectangle 872">
                  <a:extLst>
                    <a:ext uri="{FF2B5EF4-FFF2-40B4-BE49-F238E27FC236}">
                      <a16:creationId xmlns:a16="http://schemas.microsoft.com/office/drawing/2014/main" id="{2B8527EE-B03C-4895-8E88-0BE6D347422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55" name="Rounded Rectangle 873">
                  <a:extLst>
                    <a:ext uri="{FF2B5EF4-FFF2-40B4-BE49-F238E27FC236}">
                      <a16:creationId xmlns:a16="http://schemas.microsoft.com/office/drawing/2014/main" id="{96E89109-4FDF-4029-8342-E578637087D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0" name="Group 6939">
                <a:extLst>
                  <a:ext uri="{FF2B5EF4-FFF2-40B4-BE49-F238E27FC236}">
                    <a16:creationId xmlns:a16="http://schemas.microsoft.com/office/drawing/2014/main" id="{1E2507F9-35BC-4D19-8774-481BAB05FE8F}"/>
                  </a:ext>
                </a:extLst>
              </p:cNvPr>
              <p:cNvGrpSpPr/>
              <p:nvPr/>
            </p:nvGrpSpPr>
            <p:grpSpPr>
              <a:xfrm flipH="1">
                <a:off x="7157090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44" name="Oval 7143">
                  <a:extLst>
                    <a:ext uri="{FF2B5EF4-FFF2-40B4-BE49-F238E27FC236}">
                      <a16:creationId xmlns:a16="http://schemas.microsoft.com/office/drawing/2014/main" id="{0A70B0A6-A402-4891-B1D2-1D22BEF928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5" name="Rounded Rectangle 893">
                  <a:extLst>
                    <a:ext uri="{FF2B5EF4-FFF2-40B4-BE49-F238E27FC236}">
                      <a16:creationId xmlns:a16="http://schemas.microsoft.com/office/drawing/2014/main" id="{5C7A328D-6C1C-43E7-9DAC-4FDD8FCC27E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6" name="Rounded Rectangle 894">
                  <a:extLst>
                    <a:ext uri="{FF2B5EF4-FFF2-40B4-BE49-F238E27FC236}">
                      <a16:creationId xmlns:a16="http://schemas.microsoft.com/office/drawing/2014/main" id="{1A15E2DA-D791-4DEA-9876-67B3945329E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7" name="Rounded Rectangle 895">
                  <a:extLst>
                    <a:ext uri="{FF2B5EF4-FFF2-40B4-BE49-F238E27FC236}">
                      <a16:creationId xmlns:a16="http://schemas.microsoft.com/office/drawing/2014/main" id="{56010B5C-A71F-4C26-8A91-D9D25101BDD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8" name="Rounded Rectangle 896">
                  <a:extLst>
                    <a:ext uri="{FF2B5EF4-FFF2-40B4-BE49-F238E27FC236}">
                      <a16:creationId xmlns:a16="http://schemas.microsoft.com/office/drawing/2014/main" id="{E915C538-0AA3-4B42-897E-29927BCCDDF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9" name="Rounded Rectangle 897">
                  <a:extLst>
                    <a:ext uri="{FF2B5EF4-FFF2-40B4-BE49-F238E27FC236}">
                      <a16:creationId xmlns:a16="http://schemas.microsoft.com/office/drawing/2014/main" id="{D334FC32-ED57-41C8-B480-AC3C3D3B007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1" name="Group 6940">
                <a:extLst>
                  <a:ext uri="{FF2B5EF4-FFF2-40B4-BE49-F238E27FC236}">
                    <a16:creationId xmlns:a16="http://schemas.microsoft.com/office/drawing/2014/main" id="{FB4F3EC2-091C-4D0E-A54B-2B41843120FE}"/>
                  </a:ext>
                </a:extLst>
              </p:cNvPr>
              <p:cNvGrpSpPr/>
              <p:nvPr/>
            </p:nvGrpSpPr>
            <p:grpSpPr>
              <a:xfrm flipH="1">
                <a:off x="7185958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38" name="Oval 7137">
                  <a:extLst>
                    <a:ext uri="{FF2B5EF4-FFF2-40B4-BE49-F238E27FC236}">
                      <a16:creationId xmlns:a16="http://schemas.microsoft.com/office/drawing/2014/main" id="{67C7E361-6B07-422F-AC17-CC39A0306D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9" name="Rounded Rectangle 887">
                  <a:extLst>
                    <a:ext uri="{FF2B5EF4-FFF2-40B4-BE49-F238E27FC236}">
                      <a16:creationId xmlns:a16="http://schemas.microsoft.com/office/drawing/2014/main" id="{E943E7F5-8A0B-42B4-A1AA-704602CFE24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0" name="Rounded Rectangle 888">
                  <a:extLst>
                    <a:ext uri="{FF2B5EF4-FFF2-40B4-BE49-F238E27FC236}">
                      <a16:creationId xmlns:a16="http://schemas.microsoft.com/office/drawing/2014/main" id="{BC25B99C-EB21-48B3-B6B0-804A5D3CCA9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1" name="Rounded Rectangle 889">
                  <a:extLst>
                    <a:ext uri="{FF2B5EF4-FFF2-40B4-BE49-F238E27FC236}">
                      <a16:creationId xmlns:a16="http://schemas.microsoft.com/office/drawing/2014/main" id="{A880E138-8404-407A-9967-B99557F4508C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2" name="Rounded Rectangle 890">
                  <a:extLst>
                    <a:ext uri="{FF2B5EF4-FFF2-40B4-BE49-F238E27FC236}">
                      <a16:creationId xmlns:a16="http://schemas.microsoft.com/office/drawing/2014/main" id="{3B26F982-80D8-4901-BF15-A7D6BAAD76E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43" name="Rounded Rectangle 891">
                  <a:extLst>
                    <a:ext uri="{FF2B5EF4-FFF2-40B4-BE49-F238E27FC236}">
                      <a16:creationId xmlns:a16="http://schemas.microsoft.com/office/drawing/2014/main" id="{A916B2BD-BE98-440B-8729-A3F637F7048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2" name="Group 6941">
                <a:extLst>
                  <a:ext uri="{FF2B5EF4-FFF2-40B4-BE49-F238E27FC236}">
                    <a16:creationId xmlns:a16="http://schemas.microsoft.com/office/drawing/2014/main" id="{87F14255-A656-4539-BF82-389CA3F6C06C}"/>
                  </a:ext>
                </a:extLst>
              </p:cNvPr>
              <p:cNvGrpSpPr/>
              <p:nvPr/>
            </p:nvGrpSpPr>
            <p:grpSpPr>
              <a:xfrm flipH="1">
                <a:off x="7041619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32" name="Oval 7131">
                  <a:extLst>
                    <a:ext uri="{FF2B5EF4-FFF2-40B4-BE49-F238E27FC236}">
                      <a16:creationId xmlns:a16="http://schemas.microsoft.com/office/drawing/2014/main" id="{477E483C-A0B8-4CD4-8259-1C45832BF1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3" name="Rounded Rectangle 869">
                  <a:extLst>
                    <a:ext uri="{FF2B5EF4-FFF2-40B4-BE49-F238E27FC236}">
                      <a16:creationId xmlns:a16="http://schemas.microsoft.com/office/drawing/2014/main" id="{00F18ECE-206E-48F7-B7A7-44A451F4132B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4" name="Rounded Rectangle 870">
                  <a:extLst>
                    <a:ext uri="{FF2B5EF4-FFF2-40B4-BE49-F238E27FC236}">
                      <a16:creationId xmlns:a16="http://schemas.microsoft.com/office/drawing/2014/main" id="{0CEEDE5E-21FF-4D8B-9FA2-6BEB11E9BD0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5" name="Rounded Rectangle 871">
                  <a:extLst>
                    <a:ext uri="{FF2B5EF4-FFF2-40B4-BE49-F238E27FC236}">
                      <a16:creationId xmlns:a16="http://schemas.microsoft.com/office/drawing/2014/main" id="{D88BA5F7-F102-4F49-9BC6-28717E06D95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6" name="Rounded Rectangle 872">
                  <a:extLst>
                    <a:ext uri="{FF2B5EF4-FFF2-40B4-BE49-F238E27FC236}">
                      <a16:creationId xmlns:a16="http://schemas.microsoft.com/office/drawing/2014/main" id="{FFD35A7E-DA82-420B-8D29-2EB6AFABE60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7" name="Rounded Rectangle 873">
                  <a:extLst>
                    <a:ext uri="{FF2B5EF4-FFF2-40B4-BE49-F238E27FC236}">
                      <a16:creationId xmlns:a16="http://schemas.microsoft.com/office/drawing/2014/main" id="{17A1D159-1134-4961-828A-F15CBD1D672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3" name="Group 6942">
                <a:extLst>
                  <a:ext uri="{FF2B5EF4-FFF2-40B4-BE49-F238E27FC236}">
                    <a16:creationId xmlns:a16="http://schemas.microsoft.com/office/drawing/2014/main" id="{985344DE-1904-4887-977B-1B7B24D86809}"/>
                  </a:ext>
                </a:extLst>
              </p:cNvPr>
              <p:cNvGrpSpPr/>
              <p:nvPr/>
            </p:nvGrpSpPr>
            <p:grpSpPr>
              <a:xfrm flipH="1">
                <a:off x="7070487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26" name="Oval 7125">
                  <a:extLst>
                    <a:ext uri="{FF2B5EF4-FFF2-40B4-BE49-F238E27FC236}">
                      <a16:creationId xmlns:a16="http://schemas.microsoft.com/office/drawing/2014/main" id="{D7DEB796-1809-453B-A94D-9D47BB9F37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7" name="Rounded Rectangle 863">
                  <a:extLst>
                    <a:ext uri="{FF2B5EF4-FFF2-40B4-BE49-F238E27FC236}">
                      <a16:creationId xmlns:a16="http://schemas.microsoft.com/office/drawing/2014/main" id="{CE7845F4-2FBC-439A-A8E8-4E05933ACA7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8" name="Rounded Rectangle 864">
                  <a:extLst>
                    <a:ext uri="{FF2B5EF4-FFF2-40B4-BE49-F238E27FC236}">
                      <a16:creationId xmlns:a16="http://schemas.microsoft.com/office/drawing/2014/main" id="{1F8EB2B6-846B-4449-89C9-9493F2DF769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9" name="Rounded Rectangle 865">
                  <a:extLst>
                    <a:ext uri="{FF2B5EF4-FFF2-40B4-BE49-F238E27FC236}">
                      <a16:creationId xmlns:a16="http://schemas.microsoft.com/office/drawing/2014/main" id="{44CDBB89-5B75-4D5B-A07C-EBE4C43B16E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0" name="Rounded Rectangle 866">
                  <a:extLst>
                    <a:ext uri="{FF2B5EF4-FFF2-40B4-BE49-F238E27FC236}">
                      <a16:creationId xmlns:a16="http://schemas.microsoft.com/office/drawing/2014/main" id="{D87C8224-A61C-469E-ABFE-93A84B62E814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31" name="Rounded Rectangle 867">
                  <a:extLst>
                    <a:ext uri="{FF2B5EF4-FFF2-40B4-BE49-F238E27FC236}">
                      <a16:creationId xmlns:a16="http://schemas.microsoft.com/office/drawing/2014/main" id="{8E2B72B9-4139-4B04-AD3E-2D49F5348B1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4" name="Group 6943">
                <a:extLst>
                  <a:ext uri="{FF2B5EF4-FFF2-40B4-BE49-F238E27FC236}">
                    <a16:creationId xmlns:a16="http://schemas.microsoft.com/office/drawing/2014/main" id="{1396C868-9150-4369-B79E-088622833F8B}"/>
                  </a:ext>
                </a:extLst>
              </p:cNvPr>
              <p:cNvGrpSpPr/>
              <p:nvPr/>
            </p:nvGrpSpPr>
            <p:grpSpPr>
              <a:xfrm flipH="1">
                <a:off x="7099355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20" name="Oval 7119">
                  <a:extLst>
                    <a:ext uri="{FF2B5EF4-FFF2-40B4-BE49-F238E27FC236}">
                      <a16:creationId xmlns:a16="http://schemas.microsoft.com/office/drawing/2014/main" id="{38B4A16D-81BB-4D1B-A8BA-489232D2F3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1" name="Rounded Rectangle 857">
                  <a:extLst>
                    <a:ext uri="{FF2B5EF4-FFF2-40B4-BE49-F238E27FC236}">
                      <a16:creationId xmlns:a16="http://schemas.microsoft.com/office/drawing/2014/main" id="{8BB6C588-C9B3-4907-AA9C-012B08A3B734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2" name="Rounded Rectangle 858">
                  <a:extLst>
                    <a:ext uri="{FF2B5EF4-FFF2-40B4-BE49-F238E27FC236}">
                      <a16:creationId xmlns:a16="http://schemas.microsoft.com/office/drawing/2014/main" id="{0EC7CC51-3221-4A25-9FCE-B38A520556B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3" name="Rounded Rectangle 859">
                  <a:extLst>
                    <a:ext uri="{FF2B5EF4-FFF2-40B4-BE49-F238E27FC236}">
                      <a16:creationId xmlns:a16="http://schemas.microsoft.com/office/drawing/2014/main" id="{98B071B6-23FD-48DC-AEF4-00A0BF3B786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4" name="Rounded Rectangle 860">
                  <a:extLst>
                    <a:ext uri="{FF2B5EF4-FFF2-40B4-BE49-F238E27FC236}">
                      <a16:creationId xmlns:a16="http://schemas.microsoft.com/office/drawing/2014/main" id="{27491C61-6FD8-40D7-A63F-327A38B4B5F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25" name="Rounded Rectangle 861">
                  <a:extLst>
                    <a:ext uri="{FF2B5EF4-FFF2-40B4-BE49-F238E27FC236}">
                      <a16:creationId xmlns:a16="http://schemas.microsoft.com/office/drawing/2014/main" id="{A24CF78C-8E19-49ED-8787-0780158623D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5" name="Group 6944">
                <a:extLst>
                  <a:ext uri="{FF2B5EF4-FFF2-40B4-BE49-F238E27FC236}">
                    <a16:creationId xmlns:a16="http://schemas.microsoft.com/office/drawing/2014/main" id="{BE903EAA-6DE1-45F9-B13E-47D565033889}"/>
                  </a:ext>
                </a:extLst>
              </p:cNvPr>
              <p:cNvGrpSpPr/>
              <p:nvPr/>
            </p:nvGrpSpPr>
            <p:grpSpPr>
              <a:xfrm flipH="1">
                <a:off x="7128223" y="384794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14" name="Oval 7113">
                  <a:extLst>
                    <a:ext uri="{FF2B5EF4-FFF2-40B4-BE49-F238E27FC236}">
                      <a16:creationId xmlns:a16="http://schemas.microsoft.com/office/drawing/2014/main" id="{C3E7DAA4-4F90-464B-8634-7EB4D7A2FA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5" name="Rounded Rectangle 851">
                  <a:extLst>
                    <a:ext uri="{FF2B5EF4-FFF2-40B4-BE49-F238E27FC236}">
                      <a16:creationId xmlns:a16="http://schemas.microsoft.com/office/drawing/2014/main" id="{AD751516-CAD3-4B62-97F1-C3AE582D9BE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6" name="Rounded Rectangle 852">
                  <a:extLst>
                    <a:ext uri="{FF2B5EF4-FFF2-40B4-BE49-F238E27FC236}">
                      <a16:creationId xmlns:a16="http://schemas.microsoft.com/office/drawing/2014/main" id="{765A8AEA-51B9-4B27-87B3-BB72872967E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7" name="Rounded Rectangle 853">
                  <a:extLst>
                    <a:ext uri="{FF2B5EF4-FFF2-40B4-BE49-F238E27FC236}">
                      <a16:creationId xmlns:a16="http://schemas.microsoft.com/office/drawing/2014/main" id="{C1AEEDB4-4D5D-4B6B-91D2-2B795C4B467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8" name="Rounded Rectangle 854">
                  <a:extLst>
                    <a:ext uri="{FF2B5EF4-FFF2-40B4-BE49-F238E27FC236}">
                      <a16:creationId xmlns:a16="http://schemas.microsoft.com/office/drawing/2014/main" id="{F63DC8C4-CF83-4A6A-9CF9-4A994B4A8A7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9" name="Rounded Rectangle 855">
                  <a:extLst>
                    <a:ext uri="{FF2B5EF4-FFF2-40B4-BE49-F238E27FC236}">
                      <a16:creationId xmlns:a16="http://schemas.microsoft.com/office/drawing/2014/main" id="{002C0309-7387-4482-A8F8-D0ACD4BAC69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6" name="Group 6945">
                <a:extLst>
                  <a:ext uri="{FF2B5EF4-FFF2-40B4-BE49-F238E27FC236}">
                    <a16:creationId xmlns:a16="http://schemas.microsoft.com/office/drawing/2014/main" id="{9D4D24A9-51D7-48B0-A7C8-D2666DCABCE0}"/>
                  </a:ext>
                </a:extLst>
              </p:cNvPr>
              <p:cNvGrpSpPr/>
              <p:nvPr/>
            </p:nvGrpSpPr>
            <p:grpSpPr>
              <a:xfrm flipH="1">
                <a:off x="6865652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108" name="Oval 7107">
                  <a:extLst>
                    <a:ext uri="{FF2B5EF4-FFF2-40B4-BE49-F238E27FC236}">
                      <a16:creationId xmlns:a16="http://schemas.microsoft.com/office/drawing/2014/main" id="{07207A8C-3513-4D65-9A8A-31FCF2B462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9" name="Rounded Rectangle 887">
                  <a:extLst>
                    <a:ext uri="{FF2B5EF4-FFF2-40B4-BE49-F238E27FC236}">
                      <a16:creationId xmlns:a16="http://schemas.microsoft.com/office/drawing/2014/main" id="{48CFD72A-324F-4A20-8134-0FA5951EBF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0" name="Rounded Rectangle 888">
                  <a:extLst>
                    <a:ext uri="{FF2B5EF4-FFF2-40B4-BE49-F238E27FC236}">
                      <a16:creationId xmlns:a16="http://schemas.microsoft.com/office/drawing/2014/main" id="{D1FD35CF-D4FA-456C-9A1D-54DADA35B3DC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1" name="Rounded Rectangle 889">
                  <a:extLst>
                    <a:ext uri="{FF2B5EF4-FFF2-40B4-BE49-F238E27FC236}">
                      <a16:creationId xmlns:a16="http://schemas.microsoft.com/office/drawing/2014/main" id="{8B3979FC-6041-4C92-BCC9-C6C750B093CD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2" name="Rounded Rectangle 890">
                  <a:extLst>
                    <a:ext uri="{FF2B5EF4-FFF2-40B4-BE49-F238E27FC236}">
                      <a16:creationId xmlns:a16="http://schemas.microsoft.com/office/drawing/2014/main" id="{623E3F93-459E-4E63-9B92-AF94449A3B3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13" name="Rounded Rectangle 891">
                  <a:extLst>
                    <a:ext uri="{FF2B5EF4-FFF2-40B4-BE49-F238E27FC236}">
                      <a16:creationId xmlns:a16="http://schemas.microsoft.com/office/drawing/2014/main" id="{8A48771C-F483-4CD4-98EC-9AE6FB1E3DC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7" name="Group 6946">
                <a:extLst>
                  <a:ext uri="{FF2B5EF4-FFF2-40B4-BE49-F238E27FC236}">
                    <a16:creationId xmlns:a16="http://schemas.microsoft.com/office/drawing/2014/main" id="{6105A7B5-9C8F-45D2-8295-3C3C94CF3226}"/>
                  </a:ext>
                </a:extLst>
              </p:cNvPr>
              <p:cNvGrpSpPr/>
              <p:nvPr/>
            </p:nvGrpSpPr>
            <p:grpSpPr>
              <a:xfrm flipH="1">
                <a:off x="6894520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102" name="Oval 7101">
                  <a:extLst>
                    <a:ext uri="{FF2B5EF4-FFF2-40B4-BE49-F238E27FC236}">
                      <a16:creationId xmlns:a16="http://schemas.microsoft.com/office/drawing/2014/main" id="{C82F03A9-9FB5-4C6C-B17A-C974669378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3" name="Rounded Rectangle 881">
                  <a:extLst>
                    <a:ext uri="{FF2B5EF4-FFF2-40B4-BE49-F238E27FC236}">
                      <a16:creationId xmlns:a16="http://schemas.microsoft.com/office/drawing/2014/main" id="{F5D93E10-69F3-4681-A747-C298D672D75F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4" name="Rounded Rectangle 882">
                  <a:extLst>
                    <a:ext uri="{FF2B5EF4-FFF2-40B4-BE49-F238E27FC236}">
                      <a16:creationId xmlns:a16="http://schemas.microsoft.com/office/drawing/2014/main" id="{3F005730-6E8E-459A-8542-DBFE421A73E9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5" name="Rounded Rectangle 883">
                  <a:extLst>
                    <a:ext uri="{FF2B5EF4-FFF2-40B4-BE49-F238E27FC236}">
                      <a16:creationId xmlns:a16="http://schemas.microsoft.com/office/drawing/2014/main" id="{BD786289-B51E-4D76-9126-8C542917558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6" name="Rounded Rectangle 884">
                  <a:extLst>
                    <a:ext uri="{FF2B5EF4-FFF2-40B4-BE49-F238E27FC236}">
                      <a16:creationId xmlns:a16="http://schemas.microsoft.com/office/drawing/2014/main" id="{F8AF8733-89C2-47E8-AA60-035159BB4BE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7" name="Rounded Rectangle 885">
                  <a:extLst>
                    <a:ext uri="{FF2B5EF4-FFF2-40B4-BE49-F238E27FC236}">
                      <a16:creationId xmlns:a16="http://schemas.microsoft.com/office/drawing/2014/main" id="{9BCD8C8C-C58D-4F35-BF9B-4C2518C7616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8" name="Group 6947">
                <a:extLst>
                  <a:ext uri="{FF2B5EF4-FFF2-40B4-BE49-F238E27FC236}">
                    <a16:creationId xmlns:a16="http://schemas.microsoft.com/office/drawing/2014/main" id="{1B9541E0-BCE1-448B-B11A-05DEAFEAC139}"/>
                  </a:ext>
                </a:extLst>
              </p:cNvPr>
              <p:cNvGrpSpPr/>
              <p:nvPr/>
            </p:nvGrpSpPr>
            <p:grpSpPr>
              <a:xfrm flipH="1">
                <a:off x="6923387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96" name="Oval 7095">
                  <a:extLst>
                    <a:ext uri="{FF2B5EF4-FFF2-40B4-BE49-F238E27FC236}">
                      <a16:creationId xmlns:a16="http://schemas.microsoft.com/office/drawing/2014/main" id="{804FD946-C0DE-421C-AB4E-86FD2694F3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7" name="Rounded Rectangle 875">
                  <a:extLst>
                    <a:ext uri="{FF2B5EF4-FFF2-40B4-BE49-F238E27FC236}">
                      <a16:creationId xmlns:a16="http://schemas.microsoft.com/office/drawing/2014/main" id="{F5F854A0-42E8-4827-A547-8AEBC9CDFF19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8" name="Rounded Rectangle 876">
                  <a:extLst>
                    <a:ext uri="{FF2B5EF4-FFF2-40B4-BE49-F238E27FC236}">
                      <a16:creationId xmlns:a16="http://schemas.microsoft.com/office/drawing/2014/main" id="{DB5C0AF5-ABCC-4E01-A057-91820647071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9" name="Rounded Rectangle 877">
                  <a:extLst>
                    <a:ext uri="{FF2B5EF4-FFF2-40B4-BE49-F238E27FC236}">
                      <a16:creationId xmlns:a16="http://schemas.microsoft.com/office/drawing/2014/main" id="{702B3BF2-03A6-4932-BEE0-4D11F90F4BC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0" name="Rounded Rectangle 878">
                  <a:extLst>
                    <a:ext uri="{FF2B5EF4-FFF2-40B4-BE49-F238E27FC236}">
                      <a16:creationId xmlns:a16="http://schemas.microsoft.com/office/drawing/2014/main" id="{F5BD4116-9658-4E0D-9FA4-DA6E25AE0C0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01" name="Rounded Rectangle 879">
                  <a:extLst>
                    <a:ext uri="{FF2B5EF4-FFF2-40B4-BE49-F238E27FC236}">
                      <a16:creationId xmlns:a16="http://schemas.microsoft.com/office/drawing/2014/main" id="{EE1281C1-396D-4BD9-A189-DB014FC2D10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49" name="Group 6948">
                <a:extLst>
                  <a:ext uri="{FF2B5EF4-FFF2-40B4-BE49-F238E27FC236}">
                    <a16:creationId xmlns:a16="http://schemas.microsoft.com/office/drawing/2014/main" id="{58B687A4-1263-4391-AAFB-0439FBDF44A6}"/>
                  </a:ext>
                </a:extLst>
              </p:cNvPr>
              <p:cNvGrpSpPr/>
              <p:nvPr/>
            </p:nvGrpSpPr>
            <p:grpSpPr>
              <a:xfrm flipH="1">
                <a:off x="6952255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90" name="Oval 7089">
                  <a:extLst>
                    <a:ext uri="{FF2B5EF4-FFF2-40B4-BE49-F238E27FC236}">
                      <a16:creationId xmlns:a16="http://schemas.microsoft.com/office/drawing/2014/main" id="{48811A57-6015-496E-A019-AE35AA775B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1" name="Rounded Rectangle 845">
                  <a:extLst>
                    <a:ext uri="{FF2B5EF4-FFF2-40B4-BE49-F238E27FC236}">
                      <a16:creationId xmlns:a16="http://schemas.microsoft.com/office/drawing/2014/main" id="{616CC882-5E7C-4027-8186-99FDA6DC0D9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2" name="Rounded Rectangle 846">
                  <a:extLst>
                    <a:ext uri="{FF2B5EF4-FFF2-40B4-BE49-F238E27FC236}">
                      <a16:creationId xmlns:a16="http://schemas.microsoft.com/office/drawing/2014/main" id="{FCB86B36-0245-4F27-B976-0ACE039B4D31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3" name="Rounded Rectangle 847">
                  <a:extLst>
                    <a:ext uri="{FF2B5EF4-FFF2-40B4-BE49-F238E27FC236}">
                      <a16:creationId xmlns:a16="http://schemas.microsoft.com/office/drawing/2014/main" id="{F4BA3BAB-4E04-4094-AFFF-B78337D9F7B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4" name="Rounded Rectangle 848">
                  <a:extLst>
                    <a:ext uri="{FF2B5EF4-FFF2-40B4-BE49-F238E27FC236}">
                      <a16:creationId xmlns:a16="http://schemas.microsoft.com/office/drawing/2014/main" id="{AE49E30F-87B5-4E7E-BD00-2CFFD16100FC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95" name="Rounded Rectangle 849">
                  <a:extLst>
                    <a:ext uri="{FF2B5EF4-FFF2-40B4-BE49-F238E27FC236}">
                      <a16:creationId xmlns:a16="http://schemas.microsoft.com/office/drawing/2014/main" id="{84136E7A-9EFD-44C8-99E6-AC77B0369ED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0" name="Group 6949">
                <a:extLst>
                  <a:ext uri="{FF2B5EF4-FFF2-40B4-BE49-F238E27FC236}">
                    <a16:creationId xmlns:a16="http://schemas.microsoft.com/office/drawing/2014/main" id="{185646FE-5205-42B8-925C-2C793E1E11CE}"/>
                  </a:ext>
                </a:extLst>
              </p:cNvPr>
              <p:cNvGrpSpPr/>
              <p:nvPr/>
            </p:nvGrpSpPr>
            <p:grpSpPr>
              <a:xfrm flipH="1">
                <a:off x="6981123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84" name="Oval 7083">
                  <a:extLst>
                    <a:ext uri="{FF2B5EF4-FFF2-40B4-BE49-F238E27FC236}">
                      <a16:creationId xmlns:a16="http://schemas.microsoft.com/office/drawing/2014/main" id="{725041A2-8E78-4318-988B-8ED19C260D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5" name="Rounded Rectangle 839">
                  <a:extLst>
                    <a:ext uri="{FF2B5EF4-FFF2-40B4-BE49-F238E27FC236}">
                      <a16:creationId xmlns:a16="http://schemas.microsoft.com/office/drawing/2014/main" id="{F76DB89C-177F-4922-AC49-95F514D9F02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6" name="Rounded Rectangle 840">
                  <a:extLst>
                    <a:ext uri="{FF2B5EF4-FFF2-40B4-BE49-F238E27FC236}">
                      <a16:creationId xmlns:a16="http://schemas.microsoft.com/office/drawing/2014/main" id="{B777B282-B204-4FDC-BFC3-29EC95DA06D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7" name="Rounded Rectangle 841">
                  <a:extLst>
                    <a:ext uri="{FF2B5EF4-FFF2-40B4-BE49-F238E27FC236}">
                      <a16:creationId xmlns:a16="http://schemas.microsoft.com/office/drawing/2014/main" id="{533D4375-014D-49B5-B643-490216745A93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8" name="Rounded Rectangle 842">
                  <a:extLst>
                    <a:ext uri="{FF2B5EF4-FFF2-40B4-BE49-F238E27FC236}">
                      <a16:creationId xmlns:a16="http://schemas.microsoft.com/office/drawing/2014/main" id="{71445F14-04F8-4529-B14C-13AA70692CE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9" name="Rounded Rectangle 843">
                  <a:extLst>
                    <a:ext uri="{FF2B5EF4-FFF2-40B4-BE49-F238E27FC236}">
                      <a16:creationId xmlns:a16="http://schemas.microsoft.com/office/drawing/2014/main" id="{DE2E2DCD-488F-48B7-9350-B28007659C28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1" name="Group 6950">
                <a:extLst>
                  <a:ext uri="{FF2B5EF4-FFF2-40B4-BE49-F238E27FC236}">
                    <a16:creationId xmlns:a16="http://schemas.microsoft.com/office/drawing/2014/main" id="{A68B9FAE-22BC-4161-9B5B-4967CD55EF45}"/>
                  </a:ext>
                </a:extLst>
              </p:cNvPr>
              <p:cNvGrpSpPr/>
              <p:nvPr/>
            </p:nvGrpSpPr>
            <p:grpSpPr>
              <a:xfrm flipH="1">
                <a:off x="7010242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78" name="Oval 7077">
                  <a:extLst>
                    <a:ext uri="{FF2B5EF4-FFF2-40B4-BE49-F238E27FC236}">
                      <a16:creationId xmlns:a16="http://schemas.microsoft.com/office/drawing/2014/main" id="{862D8D50-BD03-4E97-A395-4047D6C813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9" name="Rounded Rectangle 869">
                  <a:extLst>
                    <a:ext uri="{FF2B5EF4-FFF2-40B4-BE49-F238E27FC236}">
                      <a16:creationId xmlns:a16="http://schemas.microsoft.com/office/drawing/2014/main" id="{F86D9338-4AE9-4392-AEA8-2D9ED0A18DA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0" name="Rounded Rectangle 870">
                  <a:extLst>
                    <a:ext uri="{FF2B5EF4-FFF2-40B4-BE49-F238E27FC236}">
                      <a16:creationId xmlns:a16="http://schemas.microsoft.com/office/drawing/2014/main" id="{0A9D25CB-DED5-4B0D-A9F6-A3B7175F1F7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1" name="Rounded Rectangle 871">
                  <a:extLst>
                    <a:ext uri="{FF2B5EF4-FFF2-40B4-BE49-F238E27FC236}">
                      <a16:creationId xmlns:a16="http://schemas.microsoft.com/office/drawing/2014/main" id="{D1157F89-3D3E-43A2-80B3-1905DF93CEF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2" name="Rounded Rectangle 872">
                  <a:extLst>
                    <a:ext uri="{FF2B5EF4-FFF2-40B4-BE49-F238E27FC236}">
                      <a16:creationId xmlns:a16="http://schemas.microsoft.com/office/drawing/2014/main" id="{CBF29B30-4057-4C18-B11D-1185D3D451D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83" name="Rounded Rectangle 873">
                  <a:extLst>
                    <a:ext uri="{FF2B5EF4-FFF2-40B4-BE49-F238E27FC236}">
                      <a16:creationId xmlns:a16="http://schemas.microsoft.com/office/drawing/2014/main" id="{1C0EA341-F409-45B3-A87D-1A4E171CC9C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2" name="Group 6951">
                <a:extLst>
                  <a:ext uri="{FF2B5EF4-FFF2-40B4-BE49-F238E27FC236}">
                    <a16:creationId xmlns:a16="http://schemas.microsoft.com/office/drawing/2014/main" id="{3AD4F9AD-1060-4597-9812-87177253CCE4}"/>
                  </a:ext>
                </a:extLst>
              </p:cNvPr>
              <p:cNvGrpSpPr/>
              <p:nvPr/>
            </p:nvGrpSpPr>
            <p:grpSpPr>
              <a:xfrm flipH="1">
                <a:off x="7157090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72" name="Oval 7071">
                  <a:extLst>
                    <a:ext uri="{FF2B5EF4-FFF2-40B4-BE49-F238E27FC236}">
                      <a16:creationId xmlns:a16="http://schemas.microsoft.com/office/drawing/2014/main" id="{A6C37BA1-7416-4817-AB08-15196E8FE8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3" name="Rounded Rectangle 893">
                  <a:extLst>
                    <a:ext uri="{FF2B5EF4-FFF2-40B4-BE49-F238E27FC236}">
                      <a16:creationId xmlns:a16="http://schemas.microsoft.com/office/drawing/2014/main" id="{29D4F8B0-5B6B-4077-BBA9-EFE9C0B6CFC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4" name="Rounded Rectangle 894">
                  <a:extLst>
                    <a:ext uri="{FF2B5EF4-FFF2-40B4-BE49-F238E27FC236}">
                      <a16:creationId xmlns:a16="http://schemas.microsoft.com/office/drawing/2014/main" id="{9638A93B-4D12-4EF1-B185-6E11AA99FF5A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5" name="Rounded Rectangle 895">
                  <a:extLst>
                    <a:ext uri="{FF2B5EF4-FFF2-40B4-BE49-F238E27FC236}">
                      <a16:creationId xmlns:a16="http://schemas.microsoft.com/office/drawing/2014/main" id="{C6E89005-410F-4351-855F-2F9EAC88493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6" name="Rounded Rectangle 896">
                  <a:extLst>
                    <a:ext uri="{FF2B5EF4-FFF2-40B4-BE49-F238E27FC236}">
                      <a16:creationId xmlns:a16="http://schemas.microsoft.com/office/drawing/2014/main" id="{2408D548-ED88-457E-B918-737CA98E245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7" name="Rounded Rectangle 897">
                  <a:extLst>
                    <a:ext uri="{FF2B5EF4-FFF2-40B4-BE49-F238E27FC236}">
                      <a16:creationId xmlns:a16="http://schemas.microsoft.com/office/drawing/2014/main" id="{FED03732-0B05-444B-8961-71DB2EA3216F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3" name="Group 6952">
                <a:extLst>
                  <a:ext uri="{FF2B5EF4-FFF2-40B4-BE49-F238E27FC236}">
                    <a16:creationId xmlns:a16="http://schemas.microsoft.com/office/drawing/2014/main" id="{24EB4B2C-5E5C-4D6D-ACC5-A90422E23FD5}"/>
                  </a:ext>
                </a:extLst>
              </p:cNvPr>
              <p:cNvGrpSpPr/>
              <p:nvPr/>
            </p:nvGrpSpPr>
            <p:grpSpPr>
              <a:xfrm flipH="1">
                <a:off x="7185958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66" name="Oval 7065">
                  <a:extLst>
                    <a:ext uri="{FF2B5EF4-FFF2-40B4-BE49-F238E27FC236}">
                      <a16:creationId xmlns:a16="http://schemas.microsoft.com/office/drawing/2014/main" id="{21317AA4-9B76-406E-9518-20BDA9074A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7" name="Rounded Rectangle 887">
                  <a:extLst>
                    <a:ext uri="{FF2B5EF4-FFF2-40B4-BE49-F238E27FC236}">
                      <a16:creationId xmlns:a16="http://schemas.microsoft.com/office/drawing/2014/main" id="{B12B7B72-B176-4D22-8CA0-9A85CBA7118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8" name="Rounded Rectangle 888">
                  <a:extLst>
                    <a:ext uri="{FF2B5EF4-FFF2-40B4-BE49-F238E27FC236}">
                      <a16:creationId xmlns:a16="http://schemas.microsoft.com/office/drawing/2014/main" id="{3CDF0C1F-BB70-42B5-A5CC-3755622EFE6D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9" name="Rounded Rectangle 889">
                  <a:extLst>
                    <a:ext uri="{FF2B5EF4-FFF2-40B4-BE49-F238E27FC236}">
                      <a16:creationId xmlns:a16="http://schemas.microsoft.com/office/drawing/2014/main" id="{6FCE50FE-A335-4EDE-AFC1-05315B442B58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0" name="Rounded Rectangle 890">
                  <a:extLst>
                    <a:ext uri="{FF2B5EF4-FFF2-40B4-BE49-F238E27FC236}">
                      <a16:creationId xmlns:a16="http://schemas.microsoft.com/office/drawing/2014/main" id="{41C908C0-08D6-4760-B9D0-0D098E70E96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71" name="Rounded Rectangle 891">
                  <a:extLst>
                    <a:ext uri="{FF2B5EF4-FFF2-40B4-BE49-F238E27FC236}">
                      <a16:creationId xmlns:a16="http://schemas.microsoft.com/office/drawing/2014/main" id="{04D45CD6-B009-4586-B1E1-321B8A10BAB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4" name="Group 6953">
                <a:extLst>
                  <a:ext uri="{FF2B5EF4-FFF2-40B4-BE49-F238E27FC236}">
                    <a16:creationId xmlns:a16="http://schemas.microsoft.com/office/drawing/2014/main" id="{573C0D92-3E8A-458C-9A30-A151C4B66792}"/>
                  </a:ext>
                </a:extLst>
              </p:cNvPr>
              <p:cNvGrpSpPr/>
              <p:nvPr/>
            </p:nvGrpSpPr>
            <p:grpSpPr>
              <a:xfrm flipH="1">
                <a:off x="7041619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60" name="Oval 7059">
                  <a:extLst>
                    <a:ext uri="{FF2B5EF4-FFF2-40B4-BE49-F238E27FC236}">
                      <a16:creationId xmlns:a16="http://schemas.microsoft.com/office/drawing/2014/main" id="{4CFC731D-0342-43D9-8626-FBD69EEFA9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1" name="Rounded Rectangle 869">
                  <a:extLst>
                    <a:ext uri="{FF2B5EF4-FFF2-40B4-BE49-F238E27FC236}">
                      <a16:creationId xmlns:a16="http://schemas.microsoft.com/office/drawing/2014/main" id="{B4002D40-6D46-468E-B143-27C02E8D80A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2" name="Rounded Rectangle 870">
                  <a:extLst>
                    <a:ext uri="{FF2B5EF4-FFF2-40B4-BE49-F238E27FC236}">
                      <a16:creationId xmlns:a16="http://schemas.microsoft.com/office/drawing/2014/main" id="{67C9C5D6-0FDA-47A2-A55B-A6F77BA0915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3" name="Rounded Rectangle 871">
                  <a:extLst>
                    <a:ext uri="{FF2B5EF4-FFF2-40B4-BE49-F238E27FC236}">
                      <a16:creationId xmlns:a16="http://schemas.microsoft.com/office/drawing/2014/main" id="{C9EB2423-54D6-4054-B1E8-4F2F1FE7F16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4" name="Rounded Rectangle 872">
                  <a:extLst>
                    <a:ext uri="{FF2B5EF4-FFF2-40B4-BE49-F238E27FC236}">
                      <a16:creationId xmlns:a16="http://schemas.microsoft.com/office/drawing/2014/main" id="{E912F9BA-3C83-4B15-87DC-375C84FE4A2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65" name="Rounded Rectangle 873">
                  <a:extLst>
                    <a:ext uri="{FF2B5EF4-FFF2-40B4-BE49-F238E27FC236}">
                      <a16:creationId xmlns:a16="http://schemas.microsoft.com/office/drawing/2014/main" id="{674E1382-84AF-4007-A958-58F803B4BFE9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5" name="Group 6954">
                <a:extLst>
                  <a:ext uri="{FF2B5EF4-FFF2-40B4-BE49-F238E27FC236}">
                    <a16:creationId xmlns:a16="http://schemas.microsoft.com/office/drawing/2014/main" id="{61D82201-DF9A-4A29-90A5-E41B68D698B1}"/>
                  </a:ext>
                </a:extLst>
              </p:cNvPr>
              <p:cNvGrpSpPr/>
              <p:nvPr/>
            </p:nvGrpSpPr>
            <p:grpSpPr>
              <a:xfrm flipH="1">
                <a:off x="7070487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54" name="Oval 7053">
                  <a:extLst>
                    <a:ext uri="{FF2B5EF4-FFF2-40B4-BE49-F238E27FC236}">
                      <a16:creationId xmlns:a16="http://schemas.microsoft.com/office/drawing/2014/main" id="{82AC3A8C-82CB-4ED7-8C8B-B2EBE19245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5" name="Rounded Rectangle 863">
                  <a:extLst>
                    <a:ext uri="{FF2B5EF4-FFF2-40B4-BE49-F238E27FC236}">
                      <a16:creationId xmlns:a16="http://schemas.microsoft.com/office/drawing/2014/main" id="{865B37CC-7394-4BAB-93E4-B91EE820B23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6" name="Rounded Rectangle 864">
                  <a:extLst>
                    <a:ext uri="{FF2B5EF4-FFF2-40B4-BE49-F238E27FC236}">
                      <a16:creationId xmlns:a16="http://schemas.microsoft.com/office/drawing/2014/main" id="{4008125F-AB96-4B43-8D1A-476A63DFF9CF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7" name="Rounded Rectangle 865">
                  <a:extLst>
                    <a:ext uri="{FF2B5EF4-FFF2-40B4-BE49-F238E27FC236}">
                      <a16:creationId xmlns:a16="http://schemas.microsoft.com/office/drawing/2014/main" id="{992CE161-BCFF-4706-B040-876F8FBF226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8" name="Rounded Rectangle 866">
                  <a:extLst>
                    <a:ext uri="{FF2B5EF4-FFF2-40B4-BE49-F238E27FC236}">
                      <a16:creationId xmlns:a16="http://schemas.microsoft.com/office/drawing/2014/main" id="{D32168FC-0FD3-4B2C-AA55-633C1A6D5BF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9" name="Rounded Rectangle 867">
                  <a:extLst>
                    <a:ext uri="{FF2B5EF4-FFF2-40B4-BE49-F238E27FC236}">
                      <a16:creationId xmlns:a16="http://schemas.microsoft.com/office/drawing/2014/main" id="{D346C6ED-8E68-4602-A5FF-E50BD96D7ACA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6" name="Group 6955">
                <a:extLst>
                  <a:ext uri="{FF2B5EF4-FFF2-40B4-BE49-F238E27FC236}">
                    <a16:creationId xmlns:a16="http://schemas.microsoft.com/office/drawing/2014/main" id="{D775DD56-BB80-4863-9EF2-11D0B9F76295}"/>
                  </a:ext>
                </a:extLst>
              </p:cNvPr>
              <p:cNvGrpSpPr/>
              <p:nvPr/>
            </p:nvGrpSpPr>
            <p:grpSpPr>
              <a:xfrm flipH="1">
                <a:off x="7099355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48" name="Oval 7047">
                  <a:extLst>
                    <a:ext uri="{FF2B5EF4-FFF2-40B4-BE49-F238E27FC236}">
                      <a16:creationId xmlns:a16="http://schemas.microsoft.com/office/drawing/2014/main" id="{DB60BE70-6ECA-4EB7-8C71-97132FF89F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9" name="Rounded Rectangle 857">
                  <a:extLst>
                    <a:ext uri="{FF2B5EF4-FFF2-40B4-BE49-F238E27FC236}">
                      <a16:creationId xmlns:a16="http://schemas.microsoft.com/office/drawing/2014/main" id="{ECAD7DF4-16D5-4F14-9C58-85F50C5A065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0" name="Rounded Rectangle 858">
                  <a:extLst>
                    <a:ext uri="{FF2B5EF4-FFF2-40B4-BE49-F238E27FC236}">
                      <a16:creationId xmlns:a16="http://schemas.microsoft.com/office/drawing/2014/main" id="{CAD0D6AD-F370-4E66-B80B-B3726DCCC7C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1" name="Rounded Rectangle 859">
                  <a:extLst>
                    <a:ext uri="{FF2B5EF4-FFF2-40B4-BE49-F238E27FC236}">
                      <a16:creationId xmlns:a16="http://schemas.microsoft.com/office/drawing/2014/main" id="{44939267-410F-448A-AB55-E55A7E44D18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2" name="Rounded Rectangle 860">
                  <a:extLst>
                    <a:ext uri="{FF2B5EF4-FFF2-40B4-BE49-F238E27FC236}">
                      <a16:creationId xmlns:a16="http://schemas.microsoft.com/office/drawing/2014/main" id="{9BDAA73C-4813-4A53-BF46-4727DBE74B6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53" name="Rounded Rectangle 861">
                  <a:extLst>
                    <a:ext uri="{FF2B5EF4-FFF2-40B4-BE49-F238E27FC236}">
                      <a16:creationId xmlns:a16="http://schemas.microsoft.com/office/drawing/2014/main" id="{E3D134A7-28F5-47E7-ACF9-20A8F698B86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957" name="Group 6956">
                <a:extLst>
                  <a:ext uri="{FF2B5EF4-FFF2-40B4-BE49-F238E27FC236}">
                    <a16:creationId xmlns:a16="http://schemas.microsoft.com/office/drawing/2014/main" id="{7B6557F3-A064-4436-AFBF-DFD69ED03268}"/>
                  </a:ext>
                </a:extLst>
              </p:cNvPr>
              <p:cNvGrpSpPr/>
              <p:nvPr/>
            </p:nvGrpSpPr>
            <p:grpSpPr>
              <a:xfrm flipH="1">
                <a:off x="7128223" y="3942535"/>
                <a:ext cx="17329" cy="79030"/>
                <a:chOff x="4160912" y="1186925"/>
                <a:chExt cx="1944216" cy="5070974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042" name="Oval 7041">
                  <a:extLst>
                    <a:ext uri="{FF2B5EF4-FFF2-40B4-BE49-F238E27FC236}">
                      <a16:creationId xmlns:a16="http://schemas.microsoft.com/office/drawing/2014/main" id="{7DB46FD9-DF08-4D61-9129-8E7A9E8D39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3" name="Rounded Rectangle 851">
                  <a:extLst>
                    <a:ext uri="{FF2B5EF4-FFF2-40B4-BE49-F238E27FC236}">
                      <a16:creationId xmlns:a16="http://schemas.microsoft.com/office/drawing/2014/main" id="{734315F8-3ECE-4076-96A9-18EF0E1E7D0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4" name="Rounded Rectangle 852">
                  <a:extLst>
                    <a:ext uri="{FF2B5EF4-FFF2-40B4-BE49-F238E27FC236}">
                      <a16:creationId xmlns:a16="http://schemas.microsoft.com/office/drawing/2014/main" id="{2E98CCE8-F882-4E6A-8CE5-9947DFD50087}"/>
                    </a:ext>
                  </a:extLst>
                </p:cNvPr>
                <p:cNvSpPr/>
                <p:nvPr/>
              </p:nvSpPr>
              <p:spPr>
                <a:xfrm rot="1043932">
                  <a:off x="4160912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5" name="Rounded Rectangle 853">
                  <a:extLst>
                    <a:ext uri="{FF2B5EF4-FFF2-40B4-BE49-F238E27FC236}">
                      <a16:creationId xmlns:a16="http://schemas.microsoft.com/office/drawing/2014/main" id="{9B144E20-B658-4371-9DF9-C66E1974512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6" name="Rounded Rectangle 854">
                  <a:extLst>
                    <a:ext uri="{FF2B5EF4-FFF2-40B4-BE49-F238E27FC236}">
                      <a16:creationId xmlns:a16="http://schemas.microsoft.com/office/drawing/2014/main" id="{C9C84667-A5AF-4613-A0F4-C965506AA1F7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47" name="Rounded Rectangle 855">
                  <a:extLst>
                    <a:ext uri="{FF2B5EF4-FFF2-40B4-BE49-F238E27FC236}">
                      <a16:creationId xmlns:a16="http://schemas.microsoft.com/office/drawing/2014/main" id="{DEA5F0AC-D8E5-49AF-BCD7-EB7C25CC9E3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7381" name="Isosceles Triangle 7380">
              <a:extLst>
                <a:ext uri="{FF2B5EF4-FFF2-40B4-BE49-F238E27FC236}">
                  <a16:creationId xmlns:a16="http://schemas.microsoft.com/office/drawing/2014/main" id="{5FC4DD9B-E01C-4B74-9B0A-8A9EE1FF1348}"/>
                </a:ext>
              </a:extLst>
            </p:cNvPr>
            <p:cNvSpPr/>
            <p:nvPr/>
          </p:nvSpPr>
          <p:spPr>
            <a:xfrm rot="5400000">
              <a:off x="7164919" y="3819518"/>
              <a:ext cx="364187" cy="118048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64" name="Rectangle: Rounded Corners 7863">
              <a:extLst>
                <a:ext uri="{FF2B5EF4-FFF2-40B4-BE49-F238E27FC236}">
                  <a16:creationId xmlns:a16="http://schemas.microsoft.com/office/drawing/2014/main" id="{E4F3812E-372A-4820-8E65-BAA995B70C4C}"/>
                </a:ext>
              </a:extLst>
            </p:cNvPr>
            <p:cNvSpPr/>
            <p:nvPr/>
          </p:nvSpPr>
          <p:spPr>
            <a:xfrm>
              <a:off x="7516050" y="3599354"/>
              <a:ext cx="301384" cy="42861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895" name="Group 8894">
              <a:extLst>
                <a:ext uri="{FF2B5EF4-FFF2-40B4-BE49-F238E27FC236}">
                  <a16:creationId xmlns:a16="http://schemas.microsoft.com/office/drawing/2014/main" id="{53364F95-260B-4FDB-87B8-F43E804A3AFE}"/>
                </a:ext>
              </a:extLst>
            </p:cNvPr>
            <p:cNvGrpSpPr/>
            <p:nvPr/>
          </p:nvGrpSpPr>
          <p:grpSpPr>
            <a:xfrm>
              <a:off x="8055796" y="3666186"/>
              <a:ext cx="349212" cy="341412"/>
              <a:chOff x="2158286" y="1563292"/>
              <a:chExt cx="448494" cy="438476"/>
            </a:xfrm>
          </p:grpSpPr>
          <p:sp>
            <p:nvSpPr>
              <p:cNvPr id="8896" name="Oval 8895">
                <a:extLst>
                  <a:ext uri="{FF2B5EF4-FFF2-40B4-BE49-F238E27FC236}">
                    <a16:creationId xmlns:a16="http://schemas.microsoft.com/office/drawing/2014/main" id="{185B3929-6EAC-4052-8CB1-4744478A6A53}"/>
                  </a:ext>
                </a:extLst>
              </p:cNvPr>
              <p:cNvSpPr/>
              <p:nvPr/>
            </p:nvSpPr>
            <p:spPr>
              <a:xfrm>
                <a:off x="2158286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97" name="Oval 8896">
                <a:extLst>
                  <a:ext uri="{FF2B5EF4-FFF2-40B4-BE49-F238E27FC236}">
                    <a16:creationId xmlns:a16="http://schemas.microsoft.com/office/drawing/2014/main" id="{B5F293B1-822F-4049-B4A9-0278FAA69771}"/>
                  </a:ext>
                </a:extLst>
              </p:cNvPr>
              <p:cNvSpPr/>
              <p:nvPr/>
            </p:nvSpPr>
            <p:spPr>
              <a:xfrm>
                <a:off x="2223398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98" name="Oval 8897">
                <a:extLst>
                  <a:ext uri="{FF2B5EF4-FFF2-40B4-BE49-F238E27FC236}">
                    <a16:creationId xmlns:a16="http://schemas.microsoft.com/office/drawing/2014/main" id="{2C6AAF0D-0D38-4212-85ED-EE6F8298CF9F}"/>
                  </a:ext>
                </a:extLst>
              </p:cNvPr>
              <p:cNvSpPr/>
              <p:nvPr/>
            </p:nvSpPr>
            <p:spPr>
              <a:xfrm>
                <a:off x="2288504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99" name="Oval 8898">
                <a:extLst>
                  <a:ext uri="{FF2B5EF4-FFF2-40B4-BE49-F238E27FC236}">
                    <a16:creationId xmlns:a16="http://schemas.microsoft.com/office/drawing/2014/main" id="{5DE9FDBD-61A0-4748-9758-0FBEAA2FA729}"/>
                  </a:ext>
                </a:extLst>
              </p:cNvPr>
              <p:cNvSpPr/>
              <p:nvPr/>
            </p:nvSpPr>
            <p:spPr>
              <a:xfrm>
                <a:off x="2353613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0" name="Oval 8899">
                <a:extLst>
                  <a:ext uri="{FF2B5EF4-FFF2-40B4-BE49-F238E27FC236}">
                    <a16:creationId xmlns:a16="http://schemas.microsoft.com/office/drawing/2014/main" id="{71160F38-BE65-48B5-8409-CB7254A62310}"/>
                  </a:ext>
                </a:extLst>
              </p:cNvPr>
              <p:cNvSpPr/>
              <p:nvPr/>
            </p:nvSpPr>
            <p:spPr>
              <a:xfrm>
                <a:off x="2418725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1" name="Oval 8900">
                <a:extLst>
                  <a:ext uri="{FF2B5EF4-FFF2-40B4-BE49-F238E27FC236}">
                    <a16:creationId xmlns:a16="http://schemas.microsoft.com/office/drawing/2014/main" id="{3538D77A-5AED-4F3F-9C22-AF30C38D938E}"/>
                  </a:ext>
                </a:extLst>
              </p:cNvPr>
              <p:cNvSpPr/>
              <p:nvPr/>
            </p:nvSpPr>
            <p:spPr>
              <a:xfrm>
                <a:off x="248383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2" name="Oval 8901">
                <a:extLst>
                  <a:ext uri="{FF2B5EF4-FFF2-40B4-BE49-F238E27FC236}">
                    <a16:creationId xmlns:a16="http://schemas.microsoft.com/office/drawing/2014/main" id="{C3F2E79E-9556-403D-9AF9-302AAA0CFA1F}"/>
                  </a:ext>
                </a:extLst>
              </p:cNvPr>
              <p:cNvSpPr/>
              <p:nvPr/>
            </p:nvSpPr>
            <p:spPr>
              <a:xfrm>
                <a:off x="2548941" y="1563292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3" name="Oval 8902">
                <a:extLst>
                  <a:ext uri="{FF2B5EF4-FFF2-40B4-BE49-F238E27FC236}">
                    <a16:creationId xmlns:a16="http://schemas.microsoft.com/office/drawing/2014/main" id="{7A92C1CC-800A-45B5-BA10-FB8FE39AD96B}"/>
                  </a:ext>
                </a:extLst>
              </p:cNvPr>
              <p:cNvSpPr/>
              <p:nvPr/>
            </p:nvSpPr>
            <p:spPr>
              <a:xfrm>
                <a:off x="215828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4" name="Oval 8903">
                <a:extLst>
                  <a:ext uri="{FF2B5EF4-FFF2-40B4-BE49-F238E27FC236}">
                    <a16:creationId xmlns:a16="http://schemas.microsoft.com/office/drawing/2014/main" id="{B3ECE7D4-E8AE-40AF-BA0A-E66E1D75C220}"/>
                  </a:ext>
                </a:extLst>
              </p:cNvPr>
              <p:cNvSpPr/>
              <p:nvPr/>
            </p:nvSpPr>
            <p:spPr>
              <a:xfrm>
                <a:off x="2223396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5" name="Oval 8904">
                <a:extLst>
                  <a:ext uri="{FF2B5EF4-FFF2-40B4-BE49-F238E27FC236}">
                    <a16:creationId xmlns:a16="http://schemas.microsoft.com/office/drawing/2014/main" id="{6326AF3C-5AFC-47D6-A779-2BF0CCD3EE89}"/>
                  </a:ext>
                </a:extLst>
              </p:cNvPr>
              <p:cNvSpPr/>
              <p:nvPr/>
            </p:nvSpPr>
            <p:spPr>
              <a:xfrm>
                <a:off x="228850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6" name="Oval 8905">
                <a:extLst>
                  <a:ext uri="{FF2B5EF4-FFF2-40B4-BE49-F238E27FC236}">
                    <a16:creationId xmlns:a16="http://schemas.microsoft.com/office/drawing/2014/main" id="{D03B67F7-4101-46BF-B49F-F7ADEBA697DD}"/>
                  </a:ext>
                </a:extLst>
              </p:cNvPr>
              <p:cNvSpPr/>
              <p:nvPr/>
            </p:nvSpPr>
            <p:spPr>
              <a:xfrm>
                <a:off x="2353615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7" name="Oval 8906">
                <a:extLst>
                  <a:ext uri="{FF2B5EF4-FFF2-40B4-BE49-F238E27FC236}">
                    <a16:creationId xmlns:a16="http://schemas.microsoft.com/office/drawing/2014/main" id="{611E0FBD-2A81-4C23-A948-DD2E5510FAB8}"/>
                  </a:ext>
                </a:extLst>
              </p:cNvPr>
              <p:cNvSpPr/>
              <p:nvPr/>
            </p:nvSpPr>
            <p:spPr>
              <a:xfrm>
                <a:off x="241872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8" name="Oval 8907">
                <a:extLst>
                  <a:ext uri="{FF2B5EF4-FFF2-40B4-BE49-F238E27FC236}">
                    <a16:creationId xmlns:a16="http://schemas.microsoft.com/office/drawing/2014/main" id="{BA70BDAD-FBEC-4041-A521-DDC6F65A0B9E}"/>
                  </a:ext>
                </a:extLst>
              </p:cNvPr>
              <p:cNvSpPr/>
              <p:nvPr/>
            </p:nvSpPr>
            <p:spPr>
              <a:xfrm>
                <a:off x="248383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09" name="Oval 8908">
                <a:extLst>
                  <a:ext uri="{FF2B5EF4-FFF2-40B4-BE49-F238E27FC236}">
                    <a16:creationId xmlns:a16="http://schemas.microsoft.com/office/drawing/2014/main" id="{01EB0093-56F7-4870-938B-758B0AE1B03F}"/>
                  </a:ext>
                </a:extLst>
              </p:cNvPr>
              <p:cNvSpPr/>
              <p:nvPr/>
            </p:nvSpPr>
            <p:spPr>
              <a:xfrm>
                <a:off x="2548944" y="16267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0" name="Oval 8909">
                <a:extLst>
                  <a:ext uri="{FF2B5EF4-FFF2-40B4-BE49-F238E27FC236}">
                    <a16:creationId xmlns:a16="http://schemas.microsoft.com/office/drawing/2014/main" id="{946BB0FB-09DE-4560-A6EE-F92A0D11B776}"/>
                  </a:ext>
                </a:extLst>
              </p:cNvPr>
              <p:cNvSpPr/>
              <p:nvPr/>
            </p:nvSpPr>
            <p:spPr>
              <a:xfrm>
                <a:off x="215828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1" name="Oval 8910">
                <a:extLst>
                  <a:ext uri="{FF2B5EF4-FFF2-40B4-BE49-F238E27FC236}">
                    <a16:creationId xmlns:a16="http://schemas.microsoft.com/office/drawing/2014/main" id="{6AE669D4-85CF-4B30-AE83-E4550E45C258}"/>
                  </a:ext>
                </a:extLst>
              </p:cNvPr>
              <p:cNvSpPr/>
              <p:nvPr/>
            </p:nvSpPr>
            <p:spPr>
              <a:xfrm>
                <a:off x="2223396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2" name="Oval 8911">
                <a:extLst>
                  <a:ext uri="{FF2B5EF4-FFF2-40B4-BE49-F238E27FC236}">
                    <a16:creationId xmlns:a16="http://schemas.microsoft.com/office/drawing/2014/main" id="{BD9E8EF7-ABB5-486C-9797-BAFC0D88814D}"/>
                  </a:ext>
                </a:extLst>
              </p:cNvPr>
              <p:cNvSpPr/>
              <p:nvPr/>
            </p:nvSpPr>
            <p:spPr>
              <a:xfrm>
                <a:off x="228850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3" name="Oval 8912">
                <a:extLst>
                  <a:ext uri="{FF2B5EF4-FFF2-40B4-BE49-F238E27FC236}">
                    <a16:creationId xmlns:a16="http://schemas.microsoft.com/office/drawing/2014/main" id="{BF4E9B17-B4DB-4DB6-9FA5-DCBEE029876C}"/>
                  </a:ext>
                </a:extLst>
              </p:cNvPr>
              <p:cNvSpPr/>
              <p:nvPr/>
            </p:nvSpPr>
            <p:spPr>
              <a:xfrm>
                <a:off x="2353615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4" name="Oval 8913">
                <a:extLst>
                  <a:ext uri="{FF2B5EF4-FFF2-40B4-BE49-F238E27FC236}">
                    <a16:creationId xmlns:a16="http://schemas.microsoft.com/office/drawing/2014/main" id="{FA97AEB9-92F7-4017-A10E-64F647F5F4A1}"/>
                  </a:ext>
                </a:extLst>
              </p:cNvPr>
              <p:cNvSpPr/>
              <p:nvPr/>
            </p:nvSpPr>
            <p:spPr>
              <a:xfrm>
                <a:off x="241872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5" name="Oval 8914">
                <a:extLst>
                  <a:ext uri="{FF2B5EF4-FFF2-40B4-BE49-F238E27FC236}">
                    <a16:creationId xmlns:a16="http://schemas.microsoft.com/office/drawing/2014/main" id="{04F8E2F3-F1E8-44E3-8AB1-F124846AB7E0}"/>
                  </a:ext>
                </a:extLst>
              </p:cNvPr>
              <p:cNvSpPr/>
              <p:nvPr/>
            </p:nvSpPr>
            <p:spPr>
              <a:xfrm>
                <a:off x="248383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6" name="Oval 8915">
                <a:extLst>
                  <a:ext uri="{FF2B5EF4-FFF2-40B4-BE49-F238E27FC236}">
                    <a16:creationId xmlns:a16="http://schemas.microsoft.com/office/drawing/2014/main" id="{E25C3274-641C-4EE8-9D4C-AA02C1396539}"/>
                  </a:ext>
                </a:extLst>
              </p:cNvPr>
              <p:cNvSpPr/>
              <p:nvPr/>
            </p:nvSpPr>
            <p:spPr>
              <a:xfrm>
                <a:off x="2548944" y="169017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7" name="Oval 8916">
                <a:extLst>
                  <a:ext uri="{FF2B5EF4-FFF2-40B4-BE49-F238E27FC236}">
                    <a16:creationId xmlns:a16="http://schemas.microsoft.com/office/drawing/2014/main" id="{8DFB5361-99D3-47BD-87EA-2E9BC5867131}"/>
                  </a:ext>
                </a:extLst>
              </p:cNvPr>
              <p:cNvSpPr/>
              <p:nvPr/>
            </p:nvSpPr>
            <p:spPr>
              <a:xfrm>
                <a:off x="215828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8" name="Oval 8917">
                <a:extLst>
                  <a:ext uri="{FF2B5EF4-FFF2-40B4-BE49-F238E27FC236}">
                    <a16:creationId xmlns:a16="http://schemas.microsoft.com/office/drawing/2014/main" id="{D86899B3-4393-4C81-9C4B-1F89B936C841}"/>
                  </a:ext>
                </a:extLst>
              </p:cNvPr>
              <p:cNvSpPr/>
              <p:nvPr/>
            </p:nvSpPr>
            <p:spPr>
              <a:xfrm>
                <a:off x="2223396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19" name="Oval 8918">
                <a:extLst>
                  <a:ext uri="{FF2B5EF4-FFF2-40B4-BE49-F238E27FC236}">
                    <a16:creationId xmlns:a16="http://schemas.microsoft.com/office/drawing/2014/main" id="{BCB93A5A-1FBD-40FE-A19F-BA0E537A71E2}"/>
                  </a:ext>
                </a:extLst>
              </p:cNvPr>
              <p:cNvSpPr/>
              <p:nvPr/>
            </p:nvSpPr>
            <p:spPr>
              <a:xfrm>
                <a:off x="228850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0" name="Oval 8919">
                <a:extLst>
                  <a:ext uri="{FF2B5EF4-FFF2-40B4-BE49-F238E27FC236}">
                    <a16:creationId xmlns:a16="http://schemas.microsoft.com/office/drawing/2014/main" id="{4DFFC2A0-1446-4300-9E34-AFFF2029F73E}"/>
                  </a:ext>
                </a:extLst>
              </p:cNvPr>
              <p:cNvSpPr/>
              <p:nvPr/>
            </p:nvSpPr>
            <p:spPr>
              <a:xfrm>
                <a:off x="2353615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1" name="Oval 8920">
                <a:extLst>
                  <a:ext uri="{FF2B5EF4-FFF2-40B4-BE49-F238E27FC236}">
                    <a16:creationId xmlns:a16="http://schemas.microsoft.com/office/drawing/2014/main" id="{585A6856-C67F-4BB9-A12B-270AB7F97D3C}"/>
                  </a:ext>
                </a:extLst>
              </p:cNvPr>
              <p:cNvSpPr/>
              <p:nvPr/>
            </p:nvSpPr>
            <p:spPr>
              <a:xfrm>
                <a:off x="241872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2" name="Oval 8921">
                <a:extLst>
                  <a:ext uri="{FF2B5EF4-FFF2-40B4-BE49-F238E27FC236}">
                    <a16:creationId xmlns:a16="http://schemas.microsoft.com/office/drawing/2014/main" id="{05CB3A49-143E-426A-8F5D-3AF2548785E3}"/>
                  </a:ext>
                </a:extLst>
              </p:cNvPr>
              <p:cNvSpPr/>
              <p:nvPr/>
            </p:nvSpPr>
            <p:spPr>
              <a:xfrm>
                <a:off x="248383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3" name="Oval 8922">
                <a:extLst>
                  <a:ext uri="{FF2B5EF4-FFF2-40B4-BE49-F238E27FC236}">
                    <a16:creationId xmlns:a16="http://schemas.microsoft.com/office/drawing/2014/main" id="{3CDF8B26-6705-4BC5-BD92-2D109C0797EE}"/>
                  </a:ext>
                </a:extLst>
              </p:cNvPr>
              <p:cNvSpPr/>
              <p:nvPr/>
            </p:nvSpPr>
            <p:spPr>
              <a:xfrm>
                <a:off x="2548944" y="175361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4" name="Oval 8923">
                <a:extLst>
                  <a:ext uri="{FF2B5EF4-FFF2-40B4-BE49-F238E27FC236}">
                    <a16:creationId xmlns:a16="http://schemas.microsoft.com/office/drawing/2014/main" id="{7F763995-A25A-4A92-8E9E-EFAB9E4506B2}"/>
                  </a:ext>
                </a:extLst>
              </p:cNvPr>
              <p:cNvSpPr/>
              <p:nvPr/>
            </p:nvSpPr>
            <p:spPr>
              <a:xfrm>
                <a:off x="215828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5" name="Oval 8924">
                <a:extLst>
                  <a:ext uri="{FF2B5EF4-FFF2-40B4-BE49-F238E27FC236}">
                    <a16:creationId xmlns:a16="http://schemas.microsoft.com/office/drawing/2014/main" id="{8BB1767C-D63F-493F-9C73-921AB525E55A}"/>
                  </a:ext>
                </a:extLst>
              </p:cNvPr>
              <p:cNvSpPr/>
              <p:nvPr/>
            </p:nvSpPr>
            <p:spPr>
              <a:xfrm>
                <a:off x="2223396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6" name="Oval 8925">
                <a:extLst>
                  <a:ext uri="{FF2B5EF4-FFF2-40B4-BE49-F238E27FC236}">
                    <a16:creationId xmlns:a16="http://schemas.microsoft.com/office/drawing/2014/main" id="{62A3D349-C2E9-4922-B22B-3EFC13FE8157}"/>
                  </a:ext>
                </a:extLst>
              </p:cNvPr>
              <p:cNvSpPr/>
              <p:nvPr/>
            </p:nvSpPr>
            <p:spPr>
              <a:xfrm>
                <a:off x="228850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7" name="Oval 8926">
                <a:extLst>
                  <a:ext uri="{FF2B5EF4-FFF2-40B4-BE49-F238E27FC236}">
                    <a16:creationId xmlns:a16="http://schemas.microsoft.com/office/drawing/2014/main" id="{20CD5D8A-1CAE-4403-BD1C-62C9A546B850}"/>
                  </a:ext>
                </a:extLst>
              </p:cNvPr>
              <p:cNvSpPr/>
              <p:nvPr/>
            </p:nvSpPr>
            <p:spPr>
              <a:xfrm>
                <a:off x="2353615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8" name="Oval 8927">
                <a:extLst>
                  <a:ext uri="{FF2B5EF4-FFF2-40B4-BE49-F238E27FC236}">
                    <a16:creationId xmlns:a16="http://schemas.microsoft.com/office/drawing/2014/main" id="{B907D0CB-8313-4D5A-AEE0-5FA3FE481E5A}"/>
                  </a:ext>
                </a:extLst>
              </p:cNvPr>
              <p:cNvSpPr/>
              <p:nvPr/>
            </p:nvSpPr>
            <p:spPr>
              <a:xfrm>
                <a:off x="241872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29" name="Oval 8928">
                <a:extLst>
                  <a:ext uri="{FF2B5EF4-FFF2-40B4-BE49-F238E27FC236}">
                    <a16:creationId xmlns:a16="http://schemas.microsoft.com/office/drawing/2014/main" id="{5FC2DB9A-E532-4C3A-84B9-D15F0171337F}"/>
                  </a:ext>
                </a:extLst>
              </p:cNvPr>
              <p:cNvSpPr/>
              <p:nvPr/>
            </p:nvSpPr>
            <p:spPr>
              <a:xfrm>
                <a:off x="248383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0" name="Oval 8929">
                <a:extLst>
                  <a:ext uri="{FF2B5EF4-FFF2-40B4-BE49-F238E27FC236}">
                    <a16:creationId xmlns:a16="http://schemas.microsoft.com/office/drawing/2014/main" id="{4004E1A2-586C-49D7-9DC1-E46409195704}"/>
                  </a:ext>
                </a:extLst>
              </p:cNvPr>
              <p:cNvSpPr/>
              <p:nvPr/>
            </p:nvSpPr>
            <p:spPr>
              <a:xfrm>
                <a:off x="2548944" y="181705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1" name="Oval 8930">
                <a:extLst>
                  <a:ext uri="{FF2B5EF4-FFF2-40B4-BE49-F238E27FC236}">
                    <a16:creationId xmlns:a16="http://schemas.microsoft.com/office/drawing/2014/main" id="{E94F8793-98F6-4C20-B72A-B38B35531810}"/>
                  </a:ext>
                </a:extLst>
              </p:cNvPr>
              <p:cNvSpPr/>
              <p:nvPr/>
            </p:nvSpPr>
            <p:spPr>
              <a:xfrm>
                <a:off x="215828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2" name="Oval 8931">
                <a:extLst>
                  <a:ext uri="{FF2B5EF4-FFF2-40B4-BE49-F238E27FC236}">
                    <a16:creationId xmlns:a16="http://schemas.microsoft.com/office/drawing/2014/main" id="{01A9F5FB-10ED-4EC4-A59E-B5635BE0AD5F}"/>
                  </a:ext>
                </a:extLst>
              </p:cNvPr>
              <p:cNvSpPr/>
              <p:nvPr/>
            </p:nvSpPr>
            <p:spPr>
              <a:xfrm>
                <a:off x="2223396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3" name="Oval 8932">
                <a:extLst>
                  <a:ext uri="{FF2B5EF4-FFF2-40B4-BE49-F238E27FC236}">
                    <a16:creationId xmlns:a16="http://schemas.microsoft.com/office/drawing/2014/main" id="{6325AFAF-1636-4AE0-9970-A5B513080074}"/>
                  </a:ext>
                </a:extLst>
              </p:cNvPr>
              <p:cNvSpPr/>
              <p:nvPr/>
            </p:nvSpPr>
            <p:spPr>
              <a:xfrm>
                <a:off x="228850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4" name="Oval 8933">
                <a:extLst>
                  <a:ext uri="{FF2B5EF4-FFF2-40B4-BE49-F238E27FC236}">
                    <a16:creationId xmlns:a16="http://schemas.microsoft.com/office/drawing/2014/main" id="{D2F192F1-CD8C-4C8D-8161-A8B7C18F306E}"/>
                  </a:ext>
                </a:extLst>
              </p:cNvPr>
              <p:cNvSpPr/>
              <p:nvPr/>
            </p:nvSpPr>
            <p:spPr>
              <a:xfrm>
                <a:off x="2353615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5" name="Oval 8934">
                <a:extLst>
                  <a:ext uri="{FF2B5EF4-FFF2-40B4-BE49-F238E27FC236}">
                    <a16:creationId xmlns:a16="http://schemas.microsoft.com/office/drawing/2014/main" id="{E5517822-4D8B-4615-BD15-C1300511FD6F}"/>
                  </a:ext>
                </a:extLst>
              </p:cNvPr>
              <p:cNvSpPr/>
              <p:nvPr/>
            </p:nvSpPr>
            <p:spPr>
              <a:xfrm>
                <a:off x="241872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6" name="Oval 8935">
                <a:extLst>
                  <a:ext uri="{FF2B5EF4-FFF2-40B4-BE49-F238E27FC236}">
                    <a16:creationId xmlns:a16="http://schemas.microsoft.com/office/drawing/2014/main" id="{D19DD5CF-176F-4443-9428-68D613E5A193}"/>
                  </a:ext>
                </a:extLst>
              </p:cNvPr>
              <p:cNvSpPr/>
              <p:nvPr/>
            </p:nvSpPr>
            <p:spPr>
              <a:xfrm>
                <a:off x="248383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7" name="Oval 8936">
                <a:extLst>
                  <a:ext uri="{FF2B5EF4-FFF2-40B4-BE49-F238E27FC236}">
                    <a16:creationId xmlns:a16="http://schemas.microsoft.com/office/drawing/2014/main" id="{508C1A2B-4730-415D-8E63-B248FB912C66}"/>
                  </a:ext>
                </a:extLst>
              </p:cNvPr>
              <p:cNvSpPr/>
              <p:nvPr/>
            </p:nvSpPr>
            <p:spPr>
              <a:xfrm>
                <a:off x="2548944" y="188049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8" name="Oval 8937">
                <a:extLst>
                  <a:ext uri="{FF2B5EF4-FFF2-40B4-BE49-F238E27FC236}">
                    <a16:creationId xmlns:a16="http://schemas.microsoft.com/office/drawing/2014/main" id="{D96827C2-DEFA-4488-B6BA-72FBC9076E04}"/>
                  </a:ext>
                </a:extLst>
              </p:cNvPr>
              <p:cNvSpPr/>
              <p:nvPr/>
            </p:nvSpPr>
            <p:spPr>
              <a:xfrm>
                <a:off x="215828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39" name="Oval 8938">
                <a:extLst>
                  <a:ext uri="{FF2B5EF4-FFF2-40B4-BE49-F238E27FC236}">
                    <a16:creationId xmlns:a16="http://schemas.microsoft.com/office/drawing/2014/main" id="{D648CA16-6412-452E-B2C3-D1E33FE798F6}"/>
                  </a:ext>
                </a:extLst>
              </p:cNvPr>
              <p:cNvSpPr/>
              <p:nvPr/>
            </p:nvSpPr>
            <p:spPr>
              <a:xfrm>
                <a:off x="2223396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40" name="Oval 8939">
                <a:extLst>
                  <a:ext uri="{FF2B5EF4-FFF2-40B4-BE49-F238E27FC236}">
                    <a16:creationId xmlns:a16="http://schemas.microsoft.com/office/drawing/2014/main" id="{6CD05CE6-3DA7-4294-A0A4-2DD379D4BE97}"/>
                  </a:ext>
                </a:extLst>
              </p:cNvPr>
              <p:cNvSpPr/>
              <p:nvPr/>
            </p:nvSpPr>
            <p:spPr>
              <a:xfrm>
                <a:off x="228850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41" name="Oval 8940">
                <a:extLst>
                  <a:ext uri="{FF2B5EF4-FFF2-40B4-BE49-F238E27FC236}">
                    <a16:creationId xmlns:a16="http://schemas.microsoft.com/office/drawing/2014/main" id="{1E40DFBF-F161-4F10-908E-B51AB6D8DF80}"/>
                  </a:ext>
                </a:extLst>
              </p:cNvPr>
              <p:cNvSpPr/>
              <p:nvPr/>
            </p:nvSpPr>
            <p:spPr>
              <a:xfrm>
                <a:off x="2353615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42" name="Oval 8941">
                <a:extLst>
                  <a:ext uri="{FF2B5EF4-FFF2-40B4-BE49-F238E27FC236}">
                    <a16:creationId xmlns:a16="http://schemas.microsoft.com/office/drawing/2014/main" id="{6FA5B6DA-FD4A-4307-953A-3CEB5D676833}"/>
                  </a:ext>
                </a:extLst>
              </p:cNvPr>
              <p:cNvSpPr/>
              <p:nvPr/>
            </p:nvSpPr>
            <p:spPr>
              <a:xfrm>
                <a:off x="241872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43" name="Oval 8942">
                <a:extLst>
                  <a:ext uri="{FF2B5EF4-FFF2-40B4-BE49-F238E27FC236}">
                    <a16:creationId xmlns:a16="http://schemas.microsoft.com/office/drawing/2014/main" id="{45239DB8-B8A5-4CB9-B96C-5A0CC7F29417}"/>
                  </a:ext>
                </a:extLst>
              </p:cNvPr>
              <p:cNvSpPr/>
              <p:nvPr/>
            </p:nvSpPr>
            <p:spPr>
              <a:xfrm>
                <a:off x="248383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44" name="Oval 8943">
                <a:extLst>
                  <a:ext uri="{FF2B5EF4-FFF2-40B4-BE49-F238E27FC236}">
                    <a16:creationId xmlns:a16="http://schemas.microsoft.com/office/drawing/2014/main" id="{9062077D-5437-48CB-88CA-9ED039A553C7}"/>
                  </a:ext>
                </a:extLst>
              </p:cNvPr>
              <p:cNvSpPr/>
              <p:nvPr/>
            </p:nvSpPr>
            <p:spPr>
              <a:xfrm>
                <a:off x="2548944" y="1943931"/>
                <a:ext cx="57836" cy="578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969" name="Group 8968">
              <a:extLst>
                <a:ext uri="{FF2B5EF4-FFF2-40B4-BE49-F238E27FC236}">
                  <a16:creationId xmlns:a16="http://schemas.microsoft.com/office/drawing/2014/main" id="{C6929517-4378-496D-B460-3712FEBDE176}"/>
                </a:ext>
              </a:extLst>
            </p:cNvPr>
            <p:cNvGrpSpPr/>
            <p:nvPr/>
          </p:nvGrpSpPr>
          <p:grpSpPr>
            <a:xfrm>
              <a:off x="7164304" y="3158847"/>
              <a:ext cx="402278" cy="276999"/>
              <a:chOff x="7164303" y="3132711"/>
              <a:chExt cx="440235" cy="303135"/>
            </a:xfrm>
          </p:grpSpPr>
          <p:grpSp>
            <p:nvGrpSpPr>
              <p:cNvPr id="8566" name="Group 8565">
                <a:extLst>
                  <a:ext uri="{FF2B5EF4-FFF2-40B4-BE49-F238E27FC236}">
                    <a16:creationId xmlns:a16="http://schemas.microsoft.com/office/drawing/2014/main" id="{A401D106-AE74-4567-908B-2881D422A27D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8567" name="Rectangle 8566">
                  <a:extLst>
                    <a:ext uri="{FF2B5EF4-FFF2-40B4-BE49-F238E27FC236}">
                      <a16:creationId xmlns:a16="http://schemas.microsoft.com/office/drawing/2014/main" id="{3F52062B-6656-4770-9616-AAFBB51610C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568" name="Group 8567">
                  <a:extLst>
                    <a:ext uri="{FF2B5EF4-FFF2-40B4-BE49-F238E27FC236}">
                      <a16:creationId xmlns:a16="http://schemas.microsoft.com/office/drawing/2014/main" id="{00CD0100-A10A-48A6-93D5-79502E87950A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8569" name="Oval 8568">
                    <a:extLst>
                      <a:ext uri="{FF2B5EF4-FFF2-40B4-BE49-F238E27FC236}">
                        <a16:creationId xmlns:a16="http://schemas.microsoft.com/office/drawing/2014/main" id="{E2595676-5B32-4E73-9681-ABC920D5B4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0" name="Rounded Rectangle 893">
                    <a:extLst>
                      <a:ext uri="{FF2B5EF4-FFF2-40B4-BE49-F238E27FC236}">
                        <a16:creationId xmlns:a16="http://schemas.microsoft.com/office/drawing/2014/main" id="{D9A628FE-C596-45B8-9C91-769567F6F1DC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1" name="Rounded Rectangle 894">
                    <a:extLst>
                      <a:ext uri="{FF2B5EF4-FFF2-40B4-BE49-F238E27FC236}">
                        <a16:creationId xmlns:a16="http://schemas.microsoft.com/office/drawing/2014/main" id="{657C6894-9360-4584-90DB-B0797057C5FD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2" name="Rounded Rectangle 895">
                    <a:extLst>
                      <a:ext uri="{FF2B5EF4-FFF2-40B4-BE49-F238E27FC236}">
                        <a16:creationId xmlns:a16="http://schemas.microsoft.com/office/drawing/2014/main" id="{97E1F81A-7AF5-42BF-B14E-843DDEC1C25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3" name="Rounded Rectangle 896">
                    <a:extLst>
                      <a:ext uri="{FF2B5EF4-FFF2-40B4-BE49-F238E27FC236}">
                        <a16:creationId xmlns:a16="http://schemas.microsoft.com/office/drawing/2014/main" id="{85DC1142-DD08-4F83-A1D8-9D98B2B4CC7E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4" name="Rounded Rectangle 897">
                    <a:extLst>
                      <a:ext uri="{FF2B5EF4-FFF2-40B4-BE49-F238E27FC236}">
                        <a16:creationId xmlns:a16="http://schemas.microsoft.com/office/drawing/2014/main" id="{DDCABC11-FC0B-4AC0-B29B-CB8311C06E46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575" name="Group 8574">
                <a:extLst>
                  <a:ext uri="{FF2B5EF4-FFF2-40B4-BE49-F238E27FC236}">
                    <a16:creationId xmlns:a16="http://schemas.microsoft.com/office/drawing/2014/main" id="{C089A686-F9DD-41C9-844F-87A0B8726632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8576" name="Rectangle 8575">
                  <a:extLst>
                    <a:ext uri="{FF2B5EF4-FFF2-40B4-BE49-F238E27FC236}">
                      <a16:creationId xmlns:a16="http://schemas.microsoft.com/office/drawing/2014/main" id="{F47C5CDA-2006-4F3C-818B-F00F026F155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577" name="Group 8576">
                  <a:extLst>
                    <a:ext uri="{FF2B5EF4-FFF2-40B4-BE49-F238E27FC236}">
                      <a16:creationId xmlns:a16="http://schemas.microsoft.com/office/drawing/2014/main" id="{53962788-5159-4EEB-A3D6-95ACF8762396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8578" name="Oval 8577">
                    <a:extLst>
                      <a:ext uri="{FF2B5EF4-FFF2-40B4-BE49-F238E27FC236}">
                        <a16:creationId xmlns:a16="http://schemas.microsoft.com/office/drawing/2014/main" id="{255B2A46-0948-44E3-BB36-0DB11A5CFF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79" name="Rounded Rectangle 893">
                    <a:extLst>
                      <a:ext uri="{FF2B5EF4-FFF2-40B4-BE49-F238E27FC236}">
                        <a16:creationId xmlns:a16="http://schemas.microsoft.com/office/drawing/2014/main" id="{58328C40-AA81-4626-8775-5C65BB9991AA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0" name="Rounded Rectangle 894">
                    <a:extLst>
                      <a:ext uri="{FF2B5EF4-FFF2-40B4-BE49-F238E27FC236}">
                        <a16:creationId xmlns:a16="http://schemas.microsoft.com/office/drawing/2014/main" id="{92E7CD28-3644-4AEA-B934-D8A54F05873A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1" name="Rounded Rectangle 895">
                    <a:extLst>
                      <a:ext uri="{FF2B5EF4-FFF2-40B4-BE49-F238E27FC236}">
                        <a16:creationId xmlns:a16="http://schemas.microsoft.com/office/drawing/2014/main" id="{99295F12-9CD1-431E-A281-1BB5B8F340E2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2" name="Rounded Rectangle 896">
                    <a:extLst>
                      <a:ext uri="{FF2B5EF4-FFF2-40B4-BE49-F238E27FC236}">
                        <a16:creationId xmlns:a16="http://schemas.microsoft.com/office/drawing/2014/main" id="{93EA1384-86EB-47B1-9ACF-FAAF77CF83D3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3" name="Rounded Rectangle 897">
                    <a:extLst>
                      <a:ext uri="{FF2B5EF4-FFF2-40B4-BE49-F238E27FC236}">
                        <a16:creationId xmlns:a16="http://schemas.microsoft.com/office/drawing/2014/main" id="{20D9B764-2B19-4360-B073-97D50ED59F2F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584" name="Group 8583">
                <a:extLst>
                  <a:ext uri="{FF2B5EF4-FFF2-40B4-BE49-F238E27FC236}">
                    <a16:creationId xmlns:a16="http://schemas.microsoft.com/office/drawing/2014/main" id="{F030B4F0-C80F-4239-9F8C-DE3649BADECA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8585" name="Rectangle 8584">
                  <a:extLst>
                    <a:ext uri="{FF2B5EF4-FFF2-40B4-BE49-F238E27FC236}">
                      <a16:creationId xmlns:a16="http://schemas.microsoft.com/office/drawing/2014/main" id="{6C811CC2-30A4-4B8D-A765-236559F34851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586" name="Group 8585">
                  <a:extLst>
                    <a:ext uri="{FF2B5EF4-FFF2-40B4-BE49-F238E27FC236}">
                      <a16:creationId xmlns:a16="http://schemas.microsoft.com/office/drawing/2014/main" id="{16D3047E-F741-45E3-93BB-A8E53E660A3C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8587" name="Oval 8586">
                    <a:extLst>
                      <a:ext uri="{FF2B5EF4-FFF2-40B4-BE49-F238E27FC236}">
                        <a16:creationId xmlns:a16="http://schemas.microsoft.com/office/drawing/2014/main" id="{B8BB97D7-45A3-4C64-B933-7D5020BB26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8" name="Rounded Rectangle 893">
                    <a:extLst>
                      <a:ext uri="{FF2B5EF4-FFF2-40B4-BE49-F238E27FC236}">
                        <a16:creationId xmlns:a16="http://schemas.microsoft.com/office/drawing/2014/main" id="{E0A0A42F-92F6-41A1-B3BC-7062E7816E2D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89" name="Rounded Rectangle 894">
                    <a:extLst>
                      <a:ext uri="{FF2B5EF4-FFF2-40B4-BE49-F238E27FC236}">
                        <a16:creationId xmlns:a16="http://schemas.microsoft.com/office/drawing/2014/main" id="{A9432C5E-76E1-4017-8FC6-44DEA2ACA560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0" name="Rounded Rectangle 895">
                    <a:extLst>
                      <a:ext uri="{FF2B5EF4-FFF2-40B4-BE49-F238E27FC236}">
                        <a16:creationId xmlns:a16="http://schemas.microsoft.com/office/drawing/2014/main" id="{11A427B9-498C-4985-A446-24F396FBED9F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1" name="Rounded Rectangle 896">
                    <a:extLst>
                      <a:ext uri="{FF2B5EF4-FFF2-40B4-BE49-F238E27FC236}">
                        <a16:creationId xmlns:a16="http://schemas.microsoft.com/office/drawing/2014/main" id="{0124AFFD-0A16-4353-9D5E-9D9C67612524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2" name="Rounded Rectangle 897">
                    <a:extLst>
                      <a:ext uri="{FF2B5EF4-FFF2-40B4-BE49-F238E27FC236}">
                        <a16:creationId xmlns:a16="http://schemas.microsoft.com/office/drawing/2014/main" id="{62448E49-4080-4949-A069-E322138EBE24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593" name="Group 8592">
                <a:extLst>
                  <a:ext uri="{FF2B5EF4-FFF2-40B4-BE49-F238E27FC236}">
                    <a16:creationId xmlns:a16="http://schemas.microsoft.com/office/drawing/2014/main" id="{70598C85-335C-4AF2-8DDD-BEDEEDC6800E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8594" name="Rectangle 8593">
                  <a:extLst>
                    <a:ext uri="{FF2B5EF4-FFF2-40B4-BE49-F238E27FC236}">
                      <a16:creationId xmlns:a16="http://schemas.microsoft.com/office/drawing/2014/main" id="{2FB6431D-9C09-4CEB-9470-847643C7DDA0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595" name="Group 8594">
                  <a:extLst>
                    <a:ext uri="{FF2B5EF4-FFF2-40B4-BE49-F238E27FC236}">
                      <a16:creationId xmlns:a16="http://schemas.microsoft.com/office/drawing/2014/main" id="{E03C075F-4995-481A-BA28-3220D2FCE396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8596" name="Oval 8595">
                    <a:extLst>
                      <a:ext uri="{FF2B5EF4-FFF2-40B4-BE49-F238E27FC236}">
                        <a16:creationId xmlns:a16="http://schemas.microsoft.com/office/drawing/2014/main" id="{49CE3593-10F2-42FE-B999-D405A6EFD0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7" name="Rounded Rectangle 893">
                    <a:extLst>
                      <a:ext uri="{FF2B5EF4-FFF2-40B4-BE49-F238E27FC236}">
                        <a16:creationId xmlns:a16="http://schemas.microsoft.com/office/drawing/2014/main" id="{9EDB15C3-0CA7-484D-92F4-DE38999E4752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8" name="Rounded Rectangle 894">
                    <a:extLst>
                      <a:ext uri="{FF2B5EF4-FFF2-40B4-BE49-F238E27FC236}">
                        <a16:creationId xmlns:a16="http://schemas.microsoft.com/office/drawing/2014/main" id="{B1B9C5D2-F74F-4277-B25E-D1BB66BC27D7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599" name="Rounded Rectangle 895">
                    <a:extLst>
                      <a:ext uri="{FF2B5EF4-FFF2-40B4-BE49-F238E27FC236}">
                        <a16:creationId xmlns:a16="http://schemas.microsoft.com/office/drawing/2014/main" id="{83560154-DE1C-4B37-8BB2-12F8D8BA627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600" name="Rounded Rectangle 896">
                    <a:extLst>
                      <a:ext uri="{FF2B5EF4-FFF2-40B4-BE49-F238E27FC236}">
                        <a16:creationId xmlns:a16="http://schemas.microsoft.com/office/drawing/2014/main" id="{F2D7A857-2431-4F3A-BC7F-08E4534C449A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601" name="Rounded Rectangle 897">
                    <a:extLst>
                      <a:ext uri="{FF2B5EF4-FFF2-40B4-BE49-F238E27FC236}">
                        <a16:creationId xmlns:a16="http://schemas.microsoft.com/office/drawing/2014/main" id="{71C89778-05B0-459B-8FA4-2E9565F8A452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948" name="Group 8947">
                <a:extLst>
                  <a:ext uri="{FF2B5EF4-FFF2-40B4-BE49-F238E27FC236}">
                    <a16:creationId xmlns:a16="http://schemas.microsoft.com/office/drawing/2014/main" id="{1839F2B0-9DCB-47EB-9DB5-ABDB4DC75928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49" name="Oval 8948">
                  <a:extLst>
                    <a:ext uri="{FF2B5EF4-FFF2-40B4-BE49-F238E27FC236}">
                      <a16:creationId xmlns:a16="http://schemas.microsoft.com/office/drawing/2014/main" id="{BADA5EF6-7370-416B-8C3C-787B5DF57E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0" name="Rounded Rectangle 893">
                  <a:extLst>
                    <a:ext uri="{FF2B5EF4-FFF2-40B4-BE49-F238E27FC236}">
                      <a16:creationId xmlns:a16="http://schemas.microsoft.com/office/drawing/2014/main" id="{D72B3085-99C9-47BF-BBC6-39D9B3D67533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1" name="Rounded Rectangle 894">
                  <a:extLst>
                    <a:ext uri="{FF2B5EF4-FFF2-40B4-BE49-F238E27FC236}">
                      <a16:creationId xmlns:a16="http://schemas.microsoft.com/office/drawing/2014/main" id="{6B61D4F4-7AB0-485A-A175-22C78B2E2224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2" name="Rounded Rectangle 895">
                  <a:extLst>
                    <a:ext uri="{FF2B5EF4-FFF2-40B4-BE49-F238E27FC236}">
                      <a16:creationId xmlns:a16="http://schemas.microsoft.com/office/drawing/2014/main" id="{D8D081AD-B40B-4D0D-923B-ACEBF3D7DF2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3" name="Rounded Rectangle 896">
                  <a:extLst>
                    <a:ext uri="{FF2B5EF4-FFF2-40B4-BE49-F238E27FC236}">
                      <a16:creationId xmlns:a16="http://schemas.microsoft.com/office/drawing/2014/main" id="{69EBDF19-7888-412C-BF94-847C30EBB44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4" name="Rounded Rectangle 897">
                  <a:extLst>
                    <a:ext uri="{FF2B5EF4-FFF2-40B4-BE49-F238E27FC236}">
                      <a16:creationId xmlns:a16="http://schemas.microsoft.com/office/drawing/2014/main" id="{8784AAD1-1565-4B4C-AB5F-90A77EA47E2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8955" name="Group 8954">
                <a:extLst>
                  <a:ext uri="{FF2B5EF4-FFF2-40B4-BE49-F238E27FC236}">
                    <a16:creationId xmlns:a16="http://schemas.microsoft.com/office/drawing/2014/main" id="{0F4087F6-C3CA-449C-8541-BF47907D3DA6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56" name="Oval 8955">
                  <a:extLst>
                    <a:ext uri="{FF2B5EF4-FFF2-40B4-BE49-F238E27FC236}">
                      <a16:creationId xmlns:a16="http://schemas.microsoft.com/office/drawing/2014/main" id="{6BACFE7E-8478-4826-B340-839EC84D4B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7" name="Rounded Rectangle 893">
                  <a:extLst>
                    <a:ext uri="{FF2B5EF4-FFF2-40B4-BE49-F238E27FC236}">
                      <a16:creationId xmlns:a16="http://schemas.microsoft.com/office/drawing/2014/main" id="{30E5631E-BB69-4CD1-AE0B-48A8D6D1F4A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8" name="Rounded Rectangle 894">
                  <a:extLst>
                    <a:ext uri="{FF2B5EF4-FFF2-40B4-BE49-F238E27FC236}">
                      <a16:creationId xmlns:a16="http://schemas.microsoft.com/office/drawing/2014/main" id="{7D458E4F-8F67-4D44-9046-7C1FEE41DC1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59" name="Rounded Rectangle 895">
                  <a:extLst>
                    <a:ext uri="{FF2B5EF4-FFF2-40B4-BE49-F238E27FC236}">
                      <a16:creationId xmlns:a16="http://schemas.microsoft.com/office/drawing/2014/main" id="{FF551AD7-F4BD-4171-BB31-66CADF6D9EDE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0" name="Rounded Rectangle 896">
                  <a:extLst>
                    <a:ext uri="{FF2B5EF4-FFF2-40B4-BE49-F238E27FC236}">
                      <a16:creationId xmlns:a16="http://schemas.microsoft.com/office/drawing/2014/main" id="{7687775E-8818-48B2-B593-D104FC2595C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1" name="Rounded Rectangle 897">
                  <a:extLst>
                    <a:ext uri="{FF2B5EF4-FFF2-40B4-BE49-F238E27FC236}">
                      <a16:creationId xmlns:a16="http://schemas.microsoft.com/office/drawing/2014/main" id="{F86098D7-9B19-440A-B8C8-5EA5676B81A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8962" name="Group 8961">
                <a:extLst>
                  <a:ext uri="{FF2B5EF4-FFF2-40B4-BE49-F238E27FC236}">
                    <a16:creationId xmlns:a16="http://schemas.microsoft.com/office/drawing/2014/main" id="{02B24C0D-99AD-44DB-8AE0-A016B6DA01F1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63" name="Oval 8962">
                  <a:extLst>
                    <a:ext uri="{FF2B5EF4-FFF2-40B4-BE49-F238E27FC236}">
                      <a16:creationId xmlns:a16="http://schemas.microsoft.com/office/drawing/2014/main" id="{F3FD5789-1912-4BDB-99D6-C29C141A7F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4" name="Rounded Rectangle 893">
                  <a:extLst>
                    <a:ext uri="{FF2B5EF4-FFF2-40B4-BE49-F238E27FC236}">
                      <a16:creationId xmlns:a16="http://schemas.microsoft.com/office/drawing/2014/main" id="{8F6D6F3C-3465-4686-91C3-9EC1682804FA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5" name="Rounded Rectangle 894">
                  <a:extLst>
                    <a:ext uri="{FF2B5EF4-FFF2-40B4-BE49-F238E27FC236}">
                      <a16:creationId xmlns:a16="http://schemas.microsoft.com/office/drawing/2014/main" id="{0DECA836-0E66-4742-AE43-CD4A9C4BE7F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6" name="Rounded Rectangle 895">
                  <a:extLst>
                    <a:ext uri="{FF2B5EF4-FFF2-40B4-BE49-F238E27FC236}">
                      <a16:creationId xmlns:a16="http://schemas.microsoft.com/office/drawing/2014/main" id="{516B2CFA-DC31-4CC6-875D-EB835774379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7" name="Rounded Rectangle 896">
                  <a:extLst>
                    <a:ext uri="{FF2B5EF4-FFF2-40B4-BE49-F238E27FC236}">
                      <a16:creationId xmlns:a16="http://schemas.microsoft.com/office/drawing/2014/main" id="{5850D97A-EB3A-4673-8F1F-556C13EC56C8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68" name="Rounded Rectangle 897">
                  <a:extLst>
                    <a:ext uri="{FF2B5EF4-FFF2-40B4-BE49-F238E27FC236}">
                      <a16:creationId xmlns:a16="http://schemas.microsoft.com/office/drawing/2014/main" id="{0C1142B3-F8D5-40DD-AF25-62306355FBEB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70" name="Group 8969">
              <a:extLst>
                <a:ext uri="{FF2B5EF4-FFF2-40B4-BE49-F238E27FC236}">
                  <a16:creationId xmlns:a16="http://schemas.microsoft.com/office/drawing/2014/main" id="{5F2E329B-1EDC-4AAE-BD68-7560ECFFA350}"/>
                </a:ext>
              </a:extLst>
            </p:cNvPr>
            <p:cNvGrpSpPr/>
            <p:nvPr/>
          </p:nvGrpSpPr>
          <p:grpSpPr>
            <a:xfrm>
              <a:off x="8002573" y="3233069"/>
              <a:ext cx="440235" cy="303135"/>
              <a:chOff x="7164303" y="3132711"/>
              <a:chExt cx="440235" cy="303135"/>
            </a:xfrm>
          </p:grpSpPr>
          <p:grpSp>
            <p:nvGrpSpPr>
              <p:cNvPr id="8971" name="Group 8970">
                <a:extLst>
                  <a:ext uri="{FF2B5EF4-FFF2-40B4-BE49-F238E27FC236}">
                    <a16:creationId xmlns:a16="http://schemas.microsoft.com/office/drawing/2014/main" id="{8586C556-78A4-4CBC-9E18-C3AB827F075B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9020" name="Rectangle 9019">
                  <a:extLst>
                    <a:ext uri="{FF2B5EF4-FFF2-40B4-BE49-F238E27FC236}">
                      <a16:creationId xmlns:a16="http://schemas.microsoft.com/office/drawing/2014/main" id="{61394FA2-0F32-43E7-84FA-80BE96DA9A80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21" name="Group 9020">
                  <a:extLst>
                    <a:ext uri="{FF2B5EF4-FFF2-40B4-BE49-F238E27FC236}">
                      <a16:creationId xmlns:a16="http://schemas.microsoft.com/office/drawing/2014/main" id="{8E455F33-A769-4A88-BF77-EC67CB01D944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22" name="Oval 9021">
                    <a:extLst>
                      <a:ext uri="{FF2B5EF4-FFF2-40B4-BE49-F238E27FC236}">
                        <a16:creationId xmlns:a16="http://schemas.microsoft.com/office/drawing/2014/main" id="{4D3D21DA-9E91-427E-B3BF-62BDF32B62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23" name="Rounded Rectangle 893">
                    <a:extLst>
                      <a:ext uri="{FF2B5EF4-FFF2-40B4-BE49-F238E27FC236}">
                        <a16:creationId xmlns:a16="http://schemas.microsoft.com/office/drawing/2014/main" id="{07E8D2A5-6AC7-4CA2-BD5A-E6F576E8C565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24" name="Rounded Rectangle 894">
                    <a:extLst>
                      <a:ext uri="{FF2B5EF4-FFF2-40B4-BE49-F238E27FC236}">
                        <a16:creationId xmlns:a16="http://schemas.microsoft.com/office/drawing/2014/main" id="{762DBE62-A05A-44CC-A48A-ED2AAC05CD11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25" name="Rounded Rectangle 895">
                    <a:extLst>
                      <a:ext uri="{FF2B5EF4-FFF2-40B4-BE49-F238E27FC236}">
                        <a16:creationId xmlns:a16="http://schemas.microsoft.com/office/drawing/2014/main" id="{42648AF4-9A32-4149-9FE0-C12E01E4FDDC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26" name="Rounded Rectangle 896">
                    <a:extLst>
                      <a:ext uri="{FF2B5EF4-FFF2-40B4-BE49-F238E27FC236}">
                        <a16:creationId xmlns:a16="http://schemas.microsoft.com/office/drawing/2014/main" id="{8901C586-BFC7-487D-B42C-26A45AB3BA5A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27" name="Rounded Rectangle 897">
                    <a:extLst>
                      <a:ext uri="{FF2B5EF4-FFF2-40B4-BE49-F238E27FC236}">
                        <a16:creationId xmlns:a16="http://schemas.microsoft.com/office/drawing/2014/main" id="{D8BE4155-C775-48C5-9A13-E4AC27FFACE0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972" name="Group 8971">
                <a:extLst>
                  <a:ext uri="{FF2B5EF4-FFF2-40B4-BE49-F238E27FC236}">
                    <a16:creationId xmlns:a16="http://schemas.microsoft.com/office/drawing/2014/main" id="{735CBFFF-129A-4DDD-926E-41F6EA12FF80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9012" name="Rectangle 9011">
                  <a:extLst>
                    <a:ext uri="{FF2B5EF4-FFF2-40B4-BE49-F238E27FC236}">
                      <a16:creationId xmlns:a16="http://schemas.microsoft.com/office/drawing/2014/main" id="{CF6937C3-66A5-4664-BCBE-0E3AACF5466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13" name="Group 9012">
                  <a:extLst>
                    <a:ext uri="{FF2B5EF4-FFF2-40B4-BE49-F238E27FC236}">
                      <a16:creationId xmlns:a16="http://schemas.microsoft.com/office/drawing/2014/main" id="{833A0DAB-FE35-4C78-8814-3B96BCA1310D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14" name="Oval 9013">
                    <a:extLst>
                      <a:ext uri="{FF2B5EF4-FFF2-40B4-BE49-F238E27FC236}">
                        <a16:creationId xmlns:a16="http://schemas.microsoft.com/office/drawing/2014/main" id="{BBFF40A6-84F7-4AD9-BA18-418F9A1A43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5" name="Rounded Rectangle 893">
                    <a:extLst>
                      <a:ext uri="{FF2B5EF4-FFF2-40B4-BE49-F238E27FC236}">
                        <a16:creationId xmlns:a16="http://schemas.microsoft.com/office/drawing/2014/main" id="{D707D00E-39D3-418F-91B3-DB8338580639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6" name="Rounded Rectangle 894">
                    <a:extLst>
                      <a:ext uri="{FF2B5EF4-FFF2-40B4-BE49-F238E27FC236}">
                        <a16:creationId xmlns:a16="http://schemas.microsoft.com/office/drawing/2014/main" id="{3348AF36-7334-4216-84BD-146271316742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7" name="Rounded Rectangle 895">
                    <a:extLst>
                      <a:ext uri="{FF2B5EF4-FFF2-40B4-BE49-F238E27FC236}">
                        <a16:creationId xmlns:a16="http://schemas.microsoft.com/office/drawing/2014/main" id="{37A0CC5E-C651-4327-84EC-C558743A2ECF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8" name="Rounded Rectangle 896">
                    <a:extLst>
                      <a:ext uri="{FF2B5EF4-FFF2-40B4-BE49-F238E27FC236}">
                        <a16:creationId xmlns:a16="http://schemas.microsoft.com/office/drawing/2014/main" id="{976AC18A-9C02-49CD-945E-ABDCC7AEC54D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9" name="Rounded Rectangle 897">
                    <a:extLst>
                      <a:ext uri="{FF2B5EF4-FFF2-40B4-BE49-F238E27FC236}">
                        <a16:creationId xmlns:a16="http://schemas.microsoft.com/office/drawing/2014/main" id="{48A9F3F9-A0FF-43F9-8D8D-189ABD8FE94D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973" name="Group 8972">
                <a:extLst>
                  <a:ext uri="{FF2B5EF4-FFF2-40B4-BE49-F238E27FC236}">
                    <a16:creationId xmlns:a16="http://schemas.microsoft.com/office/drawing/2014/main" id="{D7274816-9E8A-48A3-AC3F-D8AD954B50E3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9004" name="Rectangle 9003">
                  <a:extLst>
                    <a:ext uri="{FF2B5EF4-FFF2-40B4-BE49-F238E27FC236}">
                      <a16:creationId xmlns:a16="http://schemas.microsoft.com/office/drawing/2014/main" id="{CD22FA23-2471-4748-9EAF-5FF2BBDDDFF1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05" name="Group 9004">
                  <a:extLst>
                    <a:ext uri="{FF2B5EF4-FFF2-40B4-BE49-F238E27FC236}">
                      <a16:creationId xmlns:a16="http://schemas.microsoft.com/office/drawing/2014/main" id="{BD96A4DA-B072-4928-9BF8-7E84EA3D9874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06" name="Oval 9005">
                    <a:extLst>
                      <a:ext uri="{FF2B5EF4-FFF2-40B4-BE49-F238E27FC236}">
                        <a16:creationId xmlns:a16="http://schemas.microsoft.com/office/drawing/2014/main" id="{12C7CCDE-162D-4810-9CCE-7277FE0730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7" name="Rounded Rectangle 893">
                    <a:extLst>
                      <a:ext uri="{FF2B5EF4-FFF2-40B4-BE49-F238E27FC236}">
                        <a16:creationId xmlns:a16="http://schemas.microsoft.com/office/drawing/2014/main" id="{5C761523-F7BF-40F5-9F79-E79F0DA5F193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8" name="Rounded Rectangle 894">
                    <a:extLst>
                      <a:ext uri="{FF2B5EF4-FFF2-40B4-BE49-F238E27FC236}">
                        <a16:creationId xmlns:a16="http://schemas.microsoft.com/office/drawing/2014/main" id="{A3245943-F2EA-46BB-BD6F-413CAC3CFAB4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9" name="Rounded Rectangle 895">
                    <a:extLst>
                      <a:ext uri="{FF2B5EF4-FFF2-40B4-BE49-F238E27FC236}">
                        <a16:creationId xmlns:a16="http://schemas.microsoft.com/office/drawing/2014/main" id="{2B6A9AE1-9995-45C0-B27E-0D35BC434F4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0" name="Rounded Rectangle 896">
                    <a:extLst>
                      <a:ext uri="{FF2B5EF4-FFF2-40B4-BE49-F238E27FC236}">
                        <a16:creationId xmlns:a16="http://schemas.microsoft.com/office/drawing/2014/main" id="{92903D74-8EE9-44BF-B193-38E0B704404C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11" name="Rounded Rectangle 897">
                    <a:extLst>
                      <a:ext uri="{FF2B5EF4-FFF2-40B4-BE49-F238E27FC236}">
                        <a16:creationId xmlns:a16="http://schemas.microsoft.com/office/drawing/2014/main" id="{FFCDBF67-FC7A-40E7-B802-03C30B548340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974" name="Group 8973">
                <a:extLst>
                  <a:ext uri="{FF2B5EF4-FFF2-40B4-BE49-F238E27FC236}">
                    <a16:creationId xmlns:a16="http://schemas.microsoft.com/office/drawing/2014/main" id="{9A71B241-5E07-48D6-9DBE-850196135229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8996" name="Rectangle 8995">
                  <a:extLst>
                    <a:ext uri="{FF2B5EF4-FFF2-40B4-BE49-F238E27FC236}">
                      <a16:creationId xmlns:a16="http://schemas.microsoft.com/office/drawing/2014/main" id="{F03BEEAF-23B1-4024-858E-8757E1D639F2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997" name="Group 8996">
                  <a:extLst>
                    <a:ext uri="{FF2B5EF4-FFF2-40B4-BE49-F238E27FC236}">
                      <a16:creationId xmlns:a16="http://schemas.microsoft.com/office/drawing/2014/main" id="{C097729E-66C2-4393-8ED1-49C3A19E0E34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8998" name="Oval 8997">
                    <a:extLst>
                      <a:ext uri="{FF2B5EF4-FFF2-40B4-BE49-F238E27FC236}">
                        <a16:creationId xmlns:a16="http://schemas.microsoft.com/office/drawing/2014/main" id="{82320C12-2B09-4469-8D17-51080BBC8C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999" name="Rounded Rectangle 893">
                    <a:extLst>
                      <a:ext uri="{FF2B5EF4-FFF2-40B4-BE49-F238E27FC236}">
                        <a16:creationId xmlns:a16="http://schemas.microsoft.com/office/drawing/2014/main" id="{9506C0AD-418E-426A-BB6F-7A28F8C5E345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0" name="Rounded Rectangle 894">
                    <a:extLst>
                      <a:ext uri="{FF2B5EF4-FFF2-40B4-BE49-F238E27FC236}">
                        <a16:creationId xmlns:a16="http://schemas.microsoft.com/office/drawing/2014/main" id="{76A4EA94-B708-4187-B215-41DBE0F8BE80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1" name="Rounded Rectangle 895">
                    <a:extLst>
                      <a:ext uri="{FF2B5EF4-FFF2-40B4-BE49-F238E27FC236}">
                        <a16:creationId xmlns:a16="http://schemas.microsoft.com/office/drawing/2014/main" id="{05BE410B-599B-4AE0-ABCE-4E85045C8EF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2" name="Rounded Rectangle 896">
                    <a:extLst>
                      <a:ext uri="{FF2B5EF4-FFF2-40B4-BE49-F238E27FC236}">
                        <a16:creationId xmlns:a16="http://schemas.microsoft.com/office/drawing/2014/main" id="{78B758CE-0200-48D5-A13D-798902A2C3AA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03" name="Rounded Rectangle 897">
                    <a:extLst>
                      <a:ext uri="{FF2B5EF4-FFF2-40B4-BE49-F238E27FC236}">
                        <a16:creationId xmlns:a16="http://schemas.microsoft.com/office/drawing/2014/main" id="{BC1AD0EF-298D-490B-BA24-77D380CDADD7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8975" name="Group 8974">
                <a:extLst>
                  <a:ext uri="{FF2B5EF4-FFF2-40B4-BE49-F238E27FC236}">
                    <a16:creationId xmlns:a16="http://schemas.microsoft.com/office/drawing/2014/main" id="{7DCE24E3-7968-4D9F-B575-D57E52D99CAA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90" name="Oval 8989">
                  <a:extLst>
                    <a:ext uri="{FF2B5EF4-FFF2-40B4-BE49-F238E27FC236}">
                      <a16:creationId xmlns:a16="http://schemas.microsoft.com/office/drawing/2014/main" id="{F0B9558E-9EC6-4569-8AC9-3853EEDBB1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91" name="Rounded Rectangle 893">
                  <a:extLst>
                    <a:ext uri="{FF2B5EF4-FFF2-40B4-BE49-F238E27FC236}">
                      <a16:creationId xmlns:a16="http://schemas.microsoft.com/office/drawing/2014/main" id="{7AF9D9CC-155D-4F95-84C6-B98693FB522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92" name="Rounded Rectangle 894">
                  <a:extLst>
                    <a:ext uri="{FF2B5EF4-FFF2-40B4-BE49-F238E27FC236}">
                      <a16:creationId xmlns:a16="http://schemas.microsoft.com/office/drawing/2014/main" id="{A4064B49-988A-4FC1-B429-9BA21C7628B6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93" name="Rounded Rectangle 895">
                  <a:extLst>
                    <a:ext uri="{FF2B5EF4-FFF2-40B4-BE49-F238E27FC236}">
                      <a16:creationId xmlns:a16="http://schemas.microsoft.com/office/drawing/2014/main" id="{D8FDB603-182C-4F52-83DB-96121CEA745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94" name="Rounded Rectangle 896">
                  <a:extLst>
                    <a:ext uri="{FF2B5EF4-FFF2-40B4-BE49-F238E27FC236}">
                      <a16:creationId xmlns:a16="http://schemas.microsoft.com/office/drawing/2014/main" id="{2F7E5026-56B8-4696-ABCC-D26247D0F5BB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95" name="Rounded Rectangle 897">
                  <a:extLst>
                    <a:ext uri="{FF2B5EF4-FFF2-40B4-BE49-F238E27FC236}">
                      <a16:creationId xmlns:a16="http://schemas.microsoft.com/office/drawing/2014/main" id="{A29B87E7-755F-4DB0-B598-7D1436D3B0B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8976" name="Group 8975">
                <a:extLst>
                  <a:ext uri="{FF2B5EF4-FFF2-40B4-BE49-F238E27FC236}">
                    <a16:creationId xmlns:a16="http://schemas.microsoft.com/office/drawing/2014/main" id="{81120272-0BED-4DFC-B03F-2901BC590E26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84" name="Oval 8983">
                  <a:extLst>
                    <a:ext uri="{FF2B5EF4-FFF2-40B4-BE49-F238E27FC236}">
                      <a16:creationId xmlns:a16="http://schemas.microsoft.com/office/drawing/2014/main" id="{6BA057F6-53B8-4AEB-93EC-A51504D368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5" name="Rounded Rectangle 893">
                  <a:extLst>
                    <a:ext uri="{FF2B5EF4-FFF2-40B4-BE49-F238E27FC236}">
                      <a16:creationId xmlns:a16="http://schemas.microsoft.com/office/drawing/2014/main" id="{228C9AE6-6AE8-4C62-82D1-BD27E29678AE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6" name="Rounded Rectangle 894">
                  <a:extLst>
                    <a:ext uri="{FF2B5EF4-FFF2-40B4-BE49-F238E27FC236}">
                      <a16:creationId xmlns:a16="http://schemas.microsoft.com/office/drawing/2014/main" id="{32860B2E-CEC6-4387-A260-DAB5C2027E3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7" name="Rounded Rectangle 895">
                  <a:extLst>
                    <a:ext uri="{FF2B5EF4-FFF2-40B4-BE49-F238E27FC236}">
                      <a16:creationId xmlns:a16="http://schemas.microsoft.com/office/drawing/2014/main" id="{57F02877-B80F-43EE-93D7-6A7EDDEDA2CF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8" name="Rounded Rectangle 896">
                  <a:extLst>
                    <a:ext uri="{FF2B5EF4-FFF2-40B4-BE49-F238E27FC236}">
                      <a16:creationId xmlns:a16="http://schemas.microsoft.com/office/drawing/2014/main" id="{0CBA9FB1-36F4-48FE-A63B-E32D146033E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9" name="Rounded Rectangle 897">
                  <a:extLst>
                    <a:ext uri="{FF2B5EF4-FFF2-40B4-BE49-F238E27FC236}">
                      <a16:creationId xmlns:a16="http://schemas.microsoft.com/office/drawing/2014/main" id="{D5B99F2C-FBFF-47E0-A80A-73654A3DE355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8977" name="Group 8976">
                <a:extLst>
                  <a:ext uri="{FF2B5EF4-FFF2-40B4-BE49-F238E27FC236}">
                    <a16:creationId xmlns:a16="http://schemas.microsoft.com/office/drawing/2014/main" id="{C774B13C-4860-4107-8751-72A63F239EB7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978" name="Oval 8977">
                  <a:extLst>
                    <a:ext uri="{FF2B5EF4-FFF2-40B4-BE49-F238E27FC236}">
                      <a16:creationId xmlns:a16="http://schemas.microsoft.com/office/drawing/2014/main" id="{C0E38140-B4DB-444C-82E0-8E049F494C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79" name="Rounded Rectangle 893">
                  <a:extLst>
                    <a:ext uri="{FF2B5EF4-FFF2-40B4-BE49-F238E27FC236}">
                      <a16:creationId xmlns:a16="http://schemas.microsoft.com/office/drawing/2014/main" id="{79F93F29-19A2-4C03-9CAF-F68658ACAFF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0" name="Rounded Rectangle 894">
                  <a:extLst>
                    <a:ext uri="{FF2B5EF4-FFF2-40B4-BE49-F238E27FC236}">
                      <a16:creationId xmlns:a16="http://schemas.microsoft.com/office/drawing/2014/main" id="{C12EF72D-5EEB-48A7-8F67-7909445D087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1" name="Rounded Rectangle 895">
                  <a:extLst>
                    <a:ext uri="{FF2B5EF4-FFF2-40B4-BE49-F238E27FC236}">
                      <a16:creationId xmlns:a16="http://schemas.microsoft.com/office/drawing/2014/main" id="{3A3ECF92-D1A1-48A2-9FFB-2ABCAE491945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2" name="Rounded Rectangle 896">
                  <a:extLst>
                    <a:ext uri="{FF2B5EF4-FFF2-40B4-BE49-F238E27FC236}">
                      <a16:creationId xmlns:a16="http://schemas.microsoft.com/office/drawing/2014/main" id="{418D3FE7-3C69-4018-BC12-212EF6916A9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83" name="Rounded Rectangle 897">
                  <a:extLst>
                    <a:ext uri="{FF2B5EF4-FFF2-40B4-BE49-F238E27FC236}">
                      <a16:creationId xmlns:a16="http://schemas.microsoft.com/office/drawing/2014/main" id="{D17DBB7F-9DBC-4DEB-934A-CFEEB807CBC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9028" name="Group 9027">
              <a:extLst>
                <a:ext uri="{FF2B5EF4-FFF2-40B4-BE49-F238E27FC236}">
                  <a16:creationId xmlns:a16="http://schemas.microsoft.com/office/drawing/2014/main" id="{6EDF0660-05AB-4E3A-ABEA-D5752B90C898}"/>
                </a:ext>
              </a:extLst>
            </p:cNvPr>
            <p:cNvGrpSpPr/>
            <p:nvPr/>
          </p:nvGrpSpPr>
          <p:grpSpPr>
            <a:xfrm>
              <a:off x="8477879" y="3792276"/>
              <a:ext cx="440235" cy="303135"/>
              <a:chOff x="7164303" y="3132711"/>
              <a:chExt cx="440235" cy="303135"/>
            </a:xfrm>
          </p:grpSpPr>
          <p:grpSp>
            <p:nvGrpSpPr>
              <p:cNvPr id="9029" name="Group 9028">
                <a:extLst>
                  <a:ext uri="{FF2B5EF4-FFF2-40B4-BE49-F238E27FC236}">
                    <a16:creationId xmlns:a16="http://schemas.microsoft.com/office/drawing/2014/main" id="{EC2A2977-F377-4A3A-9BE7-EA3062051303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9078" name="Rectangle 9077">
                  <a:extLst>
                    <a:ext uri="{FF2B5EF4-FFF2-40B4-BE49-F238E27FC236}">
                      <a16:creationId xmlns:a16="http://schemas.microsoft.com/office/drawing/2014/main" id="{613EC4C9-2908-4B23-9FBA-3CDAC5F98DD0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79" name="Group 9078">
                  <a:extLst>
                    <a:ext uri="{FF2B5EF4-FFF2-40B4-BE49-F238E27FC236}">
                      <a16:creationId xmlns:a16="http://schemas.microsoft.com/office/drawing/2014/main" id="{F7386288-8554-4818-BF20-9FF125E52EC5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80" name="Oval 9079">
                    <a:extLst>
                      <a:ext uri="{FF2B5EF4-FFF2-40B4-BE49-F238E27FC236}">
                        <a16:creationId xmlns:a16="http://schemas.microsoft.com/office/drawing/2014/main" id="{79EE2890-D16F-474D-A94B-8537BFFBC0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81" name="Rounded Rectangle 893">
                    <a:extLst>
                      <a:ext uri="{FF2B5EF4-FFF2-40B4-BE49-F238E27FC236}">
                        <a16:creationId xmlns:a16="http://schemas.microsoft.com/office/drawing/2014/main" id="{8C84B2E8-1879-4CF7-B602-EAD7D24DB00C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82" name="Rounded Rectangle 894">
                    <a:extLst>
                      <a:ext uri="{FF2B5EF4-FFF2-40B4-BE49-F238E27FC236}">
                        <a16:creationId xmlns:a16="http://schemas.microsoft.com/office/drawing/2014/main" id="{F00422ED-9286-4B44-A581-F24A58AC85CB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83" name="Rounded Rectangle 895">
                    <a:extLst>
                      <a:ext uri="{FF2B5EF4-FFF2-40B4-BE49-F238E27FC236}">
                        <a16:creationId xmlns:a16="http://schemas.microsoft.com/office/drawing/2014/main" id="{FC8801BF-3100-469B-9995-A328DE64B01A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84" name="Rounded Rectangle 896">
                    <a:extLst>
                      <a:ext uri="{FF2B5EF4-FFF2-40B4-BE49-F238E27FC236}">
                        <a16:creationId xmlns:a16="http://schemas.microsoft.com/office/drawing/2014/main" id="{4A9A388A-865B-49D2-AEA5-FF92FE4663B5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85" name="Rounded Rectangle 897">
                    <a:extLst>
                      <a:ext uri="{FF2B5EF4-FFF2-40B4-BE49-F238E27FC236}">
                        <a16:creationId xmlns:a16="http://schemas.microsoft.com/office/drawing/2014/main" id="{D1E27804-2197-48B8-9D1E-987F6BE3E963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30" name="Group 9029">
                <a:extLst>
                  <a:ext uri="{FF2B5EF4-FFF2-40B4-BE49-F238E27FC236}">
                    <a16:creationId xmlns:a16="http://schemas.microsoft.com/office/drawing/2014/main" id="{5023F8BE-4BF5-4F22-A88B-DC0061AC8903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9070" name="Rectangle 9069">
                  <a:extLst>
                    <a:ext uri="{FF2B5EF4-FFF2-40B4-BE49-F238E27FC236}">
                      <a16:creationId xmlns:a16="http://schemas.microsoft.com/office/drawing/2014/main" id="{7CAF7134-66A9-42E8-9BCF-1506AEC25CBC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71" name="Group 9070">
                  <a:extLst>
                    <a:ext uri="{FF2B5EF4-FFF2-40B4-BE49-F238E27FC236}">
                      <a16:creationId xmlns:a16="http://schemas.microsoft.com/office/drawing/2014/main" id="{46DA71A6-746B-428F-A222-692A7BF41946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72" name="Oval 9071">
                    <a:extLst>
                      <a:ext uri="{FF2B5EF4-FFF2-40B4-BE49-F238E27FC236}">
                        <a16:creationId xmlns:a16="http://schemas.microsoft.com/office/drawing/2014/main" id="{C5BCE29E-4FDC-4269-AF58-916912A803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73" name="Rounded Rectangle 893">
                    <a:extLst>
                      <a:ext uri="{FF2B5EF4-FFF2-40B4-BE49-F238E27FC236}">
                        <a16:creationId xmlns:a16="http://schemas.microsoft.com/office/drawing/2014/main" id="{D0B448E3-07E1-45C7-9778-F30C2B453556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74" name="Rounded Rectangle 894">
                    <a:extLst>
                      <a:ext uri="{FF2B5EF4-FFF2-40B4-BE49-F238E27FC236}">
                        <a16:creationId xmlns:a16="http://schemas.microsoft.com/office/drawing/2014/main" id="{20D1D1FC-CB37-458E-9CC1-FF1A6B5FB84C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75" name="Rounded Rectangle 895">
                    <a:extLst>
                      <a:ext uri="{FF2B5EF4-FFF2-40B4-BE49-F238E27FC236}">
                        <a16:creationId xmlns:a16="http://schemas.microsoft.com/office/drawing/2014/main" id="{1BD4B9EB-9272-49FE-BAD7-6D10EF6A81D4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76" name="Rounded Rectangle 896">
                    <a:extLst>
                      <a:ext uri="{FF2B5EF4-FFF2-40B4-BE49-F238E27FC236}">
                        <a16:creationId xmlns:a16="http://schemas.microsoft.com/office/drawing/2014/main" id="{4D1B538D-D802-4AD4-A9B6-4F309826B914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77" name="Rounded Rectangle 897">
                    <a:extLst>
                      <a:ext uri="{FF2B5EF4-FFF2-40B4-BE49-F238E27FC236}">
                        <a16:creationId xmlns:a16="http://schemas.microsoft.com/office/drawing/2014/main" id="{78FA6D1A-B557-472B-A697-B6CA3B79FE91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31" name="Group 9030">
                <a:extLst>
                  <a:ext uri="{FF2B5EF4-FFF2-40B4-BE49-F238E27FC236}">
                    <a16:creationId xmlns:a16="http://schemas.microsoft.com/office/drawing/2014/main" id="{B79BC091-CBB5-48C2-9266-6E19A11BEF15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9062" name="Rectangle 9061">
                  <a:extLst>
                    <a:ext uri="{FF2B5EF4-FFF2-40B4-BE49-F238E27FC236}">
                      <a16:creationId xmlns:a16="http://schemas.microsoft.com/office/drawing/2014/main" id="{B47588EB-997C-4F85-91C1-F93A169F2699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63" name="Group 9062">
                  <a:extLst>
                    <a:ext uri="{FF2B5EF4-FFF2-40B4-BE49-F238E27FC236}">
                      <a16:creationId xmlns:a16="http://schemas.microsoft.com/office/drawing/2014/main" id="{E8BAA93F-92FD-4D72-9565-2EA07DA413CF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64" name="Oval 9063">
                    <a:extLst>
                      <a:ext uri="{FF2B5EF4-FFF2-40B4-BE49-F238E27FC236}">
                        <a16:creationId xmlns:a16="http://schemas.microsoft.com/office/drawing/2014/main" id="{0777E852-F074-49A3-B01A-D071D23795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5" name="Rounded Rectangle 893">
                    <a:extLst>
                      <a:ext uri="{FF2B5EF4-FFF2-40B4-BE49-F238E27FC236}">
                        <a16:creationId xmlns:a16="http://schemas.microsoft.com/office/drawing/2014/main" id="{50996A8D-7630-4D77-A7D0-91F33C353FFD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6" name="Rounded Rectangle 894">
                    <a:extLst>
                      <a:ext uri="{FF2B5EF4-FFF2-40B4-BE49-F238E27FC236}">
                        <a16:creationId xmlns:a16="http://schemas.microsoft.com/office/drawing/2014/main" id="{D55067E4-8948-49C5-AE0A-43C192EE658E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7" name="Rounded Rectangle 895">
                    <a:extLst>
                      <a:ext uri="{FF2B5EF4-FFF2-40B4-BE49-F238E27FC236}">
                        <a16:creationId xmlns:a16="http://schemas.microsoft.com/office/drawing/2014/main" id="{C08C02F3-0AB9-4F56-89A1-5A02A45F513F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8" name="Rounded Rectangle 896">
                    <a:extLst>
                      <a:ext uri="{FF2B5EF4-FFF2-40B4-BE49-F238E27FC236}">
                        <a16:creationId xmlns:a16="http://schemas.microsoft.com/office/drawing/2014/main" id="{6C391553-C975-4AC2-9E13-F474A1842651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9" name="Rounded Rectangle 897">
                    <a:extLst>
                      <a:ext uri="{FF2B5EF4-FFF2-40B4-BE49-F238E27FC236}">
                        <a16:creationId xmlns:a16="http://schemas.microsoft.com/office/drawing/2014/main" id="{66A9CEC6-6888-4266-99EE-6BF59805CF40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32" name="Group 9031">
                <a:extLst>
                  <a:ext uri="{FF2B5EF4-FFF2-40B4-BE49-F238E27FC236}">
                    <a16:creationId xmlns:a16="http://schemas.microsoft.com/office/drawing/2014/main" id="{EBC66B37-1AF5-42D7-9F3F-B7BA445F58D6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9054" name="Rectangle 9053">
                  <a:extLst>
                    <a:ext uri="{FF2B5EF4-FFF2-40B4-BE49-F238E27FC236}">
                      <a16:creationId xmlns:a16="http://schemas.microsoft.com/office/drawing/2014/main" id="{BC20E74D-E5E1-41FB-9295-7DF2EF90A63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055" name="Group 9054">
                  <a:extLst>
                    <a:ext uri="{FF2B5EF4-FFF2-40B4-BE49-F238E27FC236}">
                      <a16:creationId xmlns:a16="http://schemas.microsoft.com/office/drawing/2014/main" id="{43FA590B-AF8C-4326-85CD-5BEB8ABF501D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056" name="Oval 9055">
                    <a:extLst>
                      <a:ext uri="{FF2B5EF4-FFF2-40B4-BE49-F238E27FC236}">
                        <a16:creationId xmlns:a16="http://schemas.microsoft.com/office/drawing/2014/main" id="{15121C43-0997-4307-9DB2-FA54E91A55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57" name="Rounded Rectangle 893">
                    <a:extLst>
                      <a:ext uri="{FF2B5EF4-FFF2-40B4-BE49-F238E27FC236}">
                        <a16:creationId xmlns:a16="http://schemas.microsoft.com/office/drawing/2014/main" id="{B550AAC4-7DF1-43C4-B020-D0196E0D9ADB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58" name="Rounded Rectangle 894">
                    <a:extLst>
                      <a:ext uri="{FF2B5EF4-FFF2-40B4-BE49-F238E27FC236}">
                        <a16:creationId xmlns:a16="http://schemas.microsoft.com/office/drawing/2014/main" id="{D9C0F8AA-A37C-431D-84DA-96BFF0516C00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59" name="Rounded Rectangle 895">
                    <a:extLst>
                      <a:ext uri="{FF2B5EF4-FFF2-40B4-BE49-F238E27FC236}">
                        <a16:creationId xmlns:a16="http://schemas.microsoft.com/office/drawing/2014/main" id="{DD2762B6-998F-4A5F-9F78-9936EE69D0E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0" name="Rounded Rectangle 896">
                    <a:extLst>
                      <a:ext uri="{FF2B5EF4-FFF2-40B4-BE49-F238E27FC236}">
                        <a16:creationId xmlns:a16="http://schemas.microsoft.com/office/drawing/2014/main" id="{BD3FDF70-6A9B-402C-86DA-67DC6B424DC2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61" name="Rounded Rectangle 897">
                    <a:extLst>
                      <a:ext uri="{FF2B5EF4-FFF2-40B4-BE49-F238E27FC236}">
                        <a16:creationId xmlns:a16="http://schemas.microsoft.com/office/drawing/2014/main" id="{196D7CBB-2007-4800-9E9E-4E1CF26F2B12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33" name="Group 9032">
                <a:extLst>
                  <a:ext uri="{FF2B5EF4-FFF2-40B4-BE49-F238E27FC236}">
                    <a16:creationId xmlns:a16="http://schemas.microsoft.com/office/drawing/2014/main" id="{D073EB1F-B06D-480C-BC29-56C8756438B1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048" name="Oval 9047">
                  <a:extLst>
                    <a:ext uri="{FF2B5EF4-FFF2-40B4-BE49-F238E27FC236}">
                      <a16:creationId xmlns:a16="http://schemas.microsoft.com/office/drawing/2014/main" id="{FC428112-9196-4C19-94E1-18F0D4F642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9" name="Rounded Rectangle 893">
                  <a:extLst>
                    <a:ext uri="{FF2B5EF4-FFF2-40B4-BE49-F238E27FC236}">
                      <a16:creationId xmlns:a16="http://schemas.microsoft.com/office/drawing/2014/main" id="{E4EBB50D-AA64-4DBC-9D56-BC8D56AFBA97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50" name="Rounded Rectangle 894">
                  <a:extLst>
                    <a:ext uri="{FF2B5EF4-FFF2-40B4-BE49-F238E27FC236}">
                      <a16:creationId xmlns:a16="http://schemas.microsoft.com/office/drawing/2014/main" id="{E4FA85DB-6D68-45DE-91DC-4ADA3A97B1B5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51" name="Rounded Rectangle 895">
                  <a:extLst>
                    <a:ext uri="{FF2B5EF4-FFF2-40B4-BE49-F238E27FC236}">
                      <a16:creationId xmlns:a16="http://schemas.microsoft.com/office/drawing/2014/main" id="{CF624098-D49B-4124-AAC9-44E6C7B2E880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52" name="Rounded Rectangle 896">
                  <a:extLst>
                    <a:ext uri="{FF2B5EF4-FFF2-40B4-BE49-F238E27FC236}">
                      <a16:creationId xmlns:a16="http://schemas.microsoft.com/office/drawing/2014/main" id="{D2080FFE-9351-4239-B7AF-44AF05EB6F0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53" name="Rounded Rectangle 897">
                  <a:extLst>
                    <a:ext uri="{FF2B5EF4-FFF2-40B4-BE49-F238E27FC236}">
                      <a16:creationId xmlns:a16="http://schemas.microsoft.com/office/drawing/2014/main" id="{0A4BC0AB-F60E-4C12-A1CD-896A6C241227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034" name="Group 9033">
                <a:extLst>
                  <a:ext uri="{FF2B5EF4-FFF2-40B4-BE49-F238E27FC236}">
                    <a16:creationId xmlns:a16="http://schemas.microsoft.com/office/drawing/2014/main" id="{9EB40D14-EA95-4845-BC8D-1E68CE5AEC12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042" name="Oval 9041">
                  <a:extLst>
                    <a:ext uri="{FF2B5EF4-FFF2-40B4-BE49-F238E27FC236}">
                      <a16:creationId xmlns:a16="http://schemas.microsoft.com/office/drawing/2014/main" id="{0320D01F-C3C5-4638-8FDA-18F6F67FEC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3" name="Rounded Rectangle 893">
                  <a:extLst>
                    <a:ext uri="{FF2B5EF4-FFF2-40B4-BE49-F238E27FC236}">
                      <a16:creationId xmlns:a16="http://schemas.microsoft.com/office/drawing/2014/main" id="{F5EA08EA-FE7A-4197-81B8-F6EBBC46253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4" name="Rounded Rectangle 894">
                  <a:extLst>
                    <a:ext uri="{FF2B5EF4-FFF2-40B4-BE49-F238E27FC236}">
                      <a16:creationId xmlns:a16="http://schemas.microsoft.com/office/drawing/2014/main" id="{246AC033-989C-4893-8FB0-B94EBF091BEE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5" name="Rounded Rectangle 895">
                  <a:extLst>
                    <a:ext uri="{FF2B5EF4-FFF2-40B4-BE49-F238E27FC236}">
                      <a16:creationId xmlns:a16="http://schemas.microsoft.com/office/drawing/2014/main" id="{B06AFE4C-0D61-4C1A-8214-53403AD82D7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6" name="Rounded Rectangle 896">
                  <a:extLst>
                    <a:ext uri="{FF2B5EF4-FFF2-40B4-BE49-F238E27FC236}">
                      <a16:creationId xmlns:a16="http://schemas.microsoft.com/office/drawing/2014/main" id="{F7552671-C378-4FEC-A361-CB127E5EC182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7" name="Rounded Rectangle 897">
                  <a:extLst>
                    <a:ext uri="{FF2B5EF4-FFF2-40B4-BE49-F238E27FC236}">
                      <a16:creationId xmlns:a16="http://schemas.microsoft.com/office/drawing/2014/main" id="{2C4E6B07-F13C-48F8-8FA2-941588870E2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035" name="Group 9034">
                <a:extLst>
                  <a:ext uri="{FF2B5EF4-FFF2-40B4-BE49-F238E27FC236}">
                    <a16:creationId xmlns:a16="http://schemas.microsoft.com/office/drawing/2014/main" id="{FF3E9B9C-7C09-45BB-BA7B-638594845753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036" name="Oval 9035">
                  <a:extLst>
                    <a:ext uri="{FF2B5EF4-FFF2-40B4-BE49-F238E27FC236}">
                      <a16:creationId xmlns:a16="http://schemas.microsoft.com/office/drawing/2014/main" id="{18FA8345-E12E-4B2F-AC4D-63F519D18C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37" name="Rounded Rectangle 893">
                  <a:extLst>
                    <a:ext uri="{FF2B5EF4-FFF2-40B4-BE49-F238E27FC236}">
                      <a16:creationId xmlns:a16="http://schemas.microsoft.com/office/drawing/2014/main" id="{3CCED7CD-FF0C-4A9D-87F4-B5BE0FF4014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38" name="Rounded Rectangle 894">
                  <a:extLst>
                    <a:ext uri="{FF2B5EF4-FFF2-40B4-BE49-F238E27FC236}">
                      <a16:creationId xmlns:a16="http://schemas.microsoft.com/office/drawing/2014/main" id="{02785D42-5E7F-4CC2-BF13-B9121642A74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39" name="Rounded Rectangle 895">
                  <a:extLst>
                    <a:ext uri="{FF2B5EF4-FFF2-40B4-BE49-F238E27FC236}">
                      <a16:creationId xmlns:a16="http://schemas.microsoft.com/office/drawing/2014/main" id="{EBA82E2E-84DD-4EAE-BE06-7AE0BD55ED44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0" name="Rounded Rectangle 896">
                  <a:extLst>
                    <a:ext uri="{FF2B5EF4-FFF2-40B4-BE49-F238E27FC236}">
                      <a16:creationId xmlns:a16="http://schemas.microsoft.com/office/drawing/2014/main" id="{74C02D39-5082-4974-AAFD-CCCC3383903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41" name="Rounded Rectangle 897">
                  <a:extLst>
                    <a:ext uri="{FF2B5EF4-FFF2-40B4-BE49-F238E27FC236}">
                      <a16:creationId xmlns:a16="http://schemas.microsoft.com/office/drawing/2014/main" id="{761C1671-4051-4D6D-9342-E0087458F142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9086" name="Group 9085">
              <a:extLst>
                <a:ext uri="{FF2B5EF4-FFF2-40B4-BE49-F238E27FC236}">
                  <a16:creationId xmlns:a16="http://schemas.microsoft.com/office/drawing/2014/main" id="{4573C1DB-52B5-4C08-A32B-F39E1858C586}"/>
                </a:ext>
              </a:extLst>
            </p:cNvPr>
            <p:cNvGrpSpPr/>
            <p:nvPr/>
          </p:nvGrpSpPr>
          <p:grpSpPr>
            <a:xfrm>
              <a:off x="7563197" y="4194426"/>
              <a:ext cx="440235" cy="303135"/>
              <a:chOff x="7164303" y="3132711"/>
              <a:chExt cx="440235" cy="303135"/>
            </a:xfrm>
          </p:grpSpPr>
          <p:grpSp>
            <p:nvGrpSpPr>
              <p:cNvPr id="9087" name="Group 9086">
                <a:extLst>
                  <a:ext uri="{FF2B5EF4-FFF2-40B4-BE49-F238E27FC236}">
                    <a16:creationId xmlns:a16="http://schemas.microsoft.com/office/drawing/2014/main" id="{CCD4A558-37FF-42E5-B087-0590FD2619CA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9136" name="Rectangle 9135">
                  <a:extLst>
                    <a:ext uri="{FF2B5EF4-FFF2-40B4-BE49-F238E27FC236}">
                      <a16:creationId xmlns:a16="http://schemas.microsoft.com/office/drawing/2014/main" id="{7F500A7C-3386-4DFB-905B-38671DEF0B07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37" name="Group 9136">
                  <a:extLst>
                    <a:ext uri="{FF2B5EF4-FFF2-40B4-BE49-F238E27FC236}">
                      <a16:creationId xmlns:a16="http://schemas.microsoft.com/office/drawing/2014/main" id="{E01F2FF1-4A5D-41FA-9DB7-17FE503EF79E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38" name="Oval 9137">
                    <a:extLst>
                      <a:ext uri="{FF2B5EF4-FFF2-40B4-BE49-F238E27FC236}">
                        <a16:creationId xmlns:a16="http://schemas.microsoft.com/office/drawing/2014/main" id="{656A5D41-C5E7-408E-BC16-B7EA316BAB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9" name="Rounded Rectangle 893">
                    <a:extLst>
                      <a:ext uri="{FF2B5EF4-FFF2-40B4-BE49-F238E27FC236}">
                        <a16:creationId xmlns:a16="http://schemas.microsoft.com/office/drawing/2014/main" id="{F1DD04A9-CEE2-40FB-AAFE-1922166ABC78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40" name="Rounded Rectangle 894">
                    <a:extLst>
                      <a:ext uri="{FF2B5EF4-FFF2-40B4-BE49-F238E27FC236}">
                        <a16:creationId xmlns:a16="http://schemas.microsoft.com/office/drawing/2014/main" id="{6DA47361-5D3B-4DBC-BEDF-2CC791721ED8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41" name="Rounded Rectangle 895">
                    <a:extLst>
                      <a:ext uri="{FF2B5EF4-FFF2-40B4-BE49-F238E27FC236}">
                        <a16:creationId xmlns:a16="http://schemas.microsoft.com/office/drawing/2014/main" id="{192F3BE6-5B48-4059-A80A-1BC3366F77C4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42" name="Rounded Rectangle 896">
                    <a:extLst>
                      <a:ext uri="{FF2B5EF4-FFF2-40B4-BE49-F238E27FC236}">
                        <a16:creationId xmlns:a16="http://schemas.microsoft.com/office/drawing/2014/main" id="{14D6FE43-8550-4F33-8E06-B9E01EF1D534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43" name="Rounded Rectangle 897">
                    <a:extLst>
                      <a:ext uri="{FF2B5EF4-FFF2-40B4-BE49-F238E27FC236}">
                        <a16:creationId xmlns:a16="http://schemas.microsoft.com/office/drawing/2014/main" id="{4E0EBF6E-2222-4696-BDD7-F368EB35B8A8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88" name="Group 9087">
                <a:extLst>
                  <a:ext uri="{FF2B5EF4-FFF2-40B4-BE49-F238E27FC236}">
                    <a16:creationId xmlns:a16="http://schemas.microsoft.com/office/drawing/2014/main" id="{EF025DB2-0FF4-418A-8CA3-F8A47E373656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9128" name="Rectangle 9127">
                  <a:extLst>
                    <a:ext uri="{FF2B5EF4-FFF2-40B4-BE49-F238E27FC236}">
                      <a16:creationId xmlns:a16="http://schemas.microsoft.com/office/drawing/2014/main" id="{8E3CCC62-432A-419D-9A0A-960655102529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29" name="Group 9128">
                  <a:extLst>
                    <a:ext uri="{FF2B5EF4-FFF2-40B4-BE49-F238E27FC236}">
                      <a16:creationId xmlns:a16="http://schemas.microsoft.com/office/drawing/2014/main" id="{0DC15906-46A0-4E9B-824C-73E8575C8A5D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30" name="Oval 9129">
                    <a:extLst>
                      <a:ext uri="{FF2B5EF4-FFF2-40B4-BE49-F238E27FC236}">
                        <a16:creationId xmlns:a16="http://schemas.microsoft.com/office/drawing/2014/main" id="{6E78CFDF-281C-45B2-9C12-FB9BC0B07C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1" name="Rounded Rectangle 893">
                    <a:extLst>
                      <a:ext uri="{FF2B5EF4-FFF2-40B4-BE49-F238E27FC236}">
                        <a16:creationId xmlns:a16="http://schemas.microsoft.com/office/drawing/2014/main" id="{D488A48C-B4E3-4B3F-8FCF-063C051BA707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2" name="Rounded Rectangle 894">
                    <a:extLst>
                      <a:ext uri="{FF2B5EF4-FFF2-40B4-BE49-F238E27FC236}">
                        <a16:creationId xmlns:a16="http://schemas.microsoft.com/office/drawing/2014/main" id="{23C378CF-47CA-42AD-BFD9-460DAC796B1B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3" name="Rounded Rectangle 895">
                    <a:extLst>
                      <a:ext uri="{FF2B5EF4-FFF2-40B4-BE49-F238E27FC236}">
                        <a16:creationId xmlns:a16="http://schemas.microsoft.com/office/drawing/2014/main" id="{037AFDDF-610B-4372-9736-E65AE52EDC72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4" name="Rounded Rectangle 896">
                    <a:extLst>
                      <a:ext uri="{FF2B5EF4-FFF2-40B4-BE49-F238E27FC236}">
                        <a16:creationId xmlns:a16="http://schemas.microsoft.com/office/drawing/2014/main" id="{06735C10-85CE-43B1-B1F5-CB6913F04CB9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35" name="Rounded Rectangle 897">
                    <a:extLst>
                      <a:ext uri="{FF2B5EF4-FFF2-40B4-BE49-F238E27FC236}">
                        <a16:creationId xmlns:a16="http://schemas.microsoft.com/office/drawing/2014/main" id="{601A75DD-7964-4EE1-A6ED-5F9298ECF4E5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89" name="Group 9088">
                <a:extLst>
                  <a:ext uri="{FF2B5EF4-FFF2-40B4-BE49-F238E27FC236}">
                    <a16:creationId xmlns:a16="http://schemas.microsoft.com/office/drawing/2014/main" id="{1AD8A63E-58F0-4123-93B9-FFCD2489893B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9120" name="Rectangle 9119">
                  <a:extLst>
                    <a:ext uri="{FF2B5EF4-FFF2-40B4-BE49-F238E27FC236}">
                      <a16:creationId xmlns:a16="http://schemas.microsoft.com/office/drawing/2014/main" id="{5B0E45EE-F59F-43D0-B4E3-8871705733B4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21" name="Group 9120">
                  <a:extLst>
                    <a:ext uri="{FF2B5EF4-FFF2-40B4-BE49-F238E27FC236}">
                      <a16:creationId xmlns:a16="http://schemas.microsoft.com/office/drawing/2014/main" id="{1F5FE84F-2E04-422A-A84E-6C2DD06264FF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22" name="Oval 9121">
                    <a:extLst>
                      <a:ext uri="{FF2B5EF4-FFF2-40B4-BE49-F238E27FC236}">
                        <a16:creationId xmlns:a16="http://schemas.microsoft.com/office/drawing/2014/main" id="{7F482CBD-1B09-46A6-B359-489376358E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3" name="Rounded Rectangle 893">
                    <a:extLst>
                      <a:ext uri="{FF2B5EF4-FFF2-40B4-BE49-F238E27FC236}">
                        <a16:creationId xmlns:a16="http://schemas.microsoft.com/office/drawing/2014/main" id="{FE7C1434-B309-463D-9191-EB920B8DCE2F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4" name="Rounded Rectangle 894">
                    <a:extLst>
                      <a:ext uri="{FF2B5EF4-FFF2-40B4-BE49-F238E27FC236}">
                        <a16:creationId xmlns:a16="http://schemas.microsoft.com/office/drawing/2014/main" id="{22F82009-2C15-485D-B124-D943BAC9F81F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5" name="Rounded Rectangle 895">
                    <a:extLst>
                      <a:ext uri="{FF2B5EF4-FFF2-40B4-BE49-F238E27FC236}">
                        <a16:creationId xmlns:a16="http://schemas.microsoft.com/office/drawing/2014/main" id="{65453CEA-A9F8-4676-84C0-7CE6D5B96C20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6" name="Rounded Rectangle 896">
                    <a:extLst>
                      <a:ext uri="{FF2B5EF4-FFF2-40B4-BE49-F238E27FC236}">
                        <a16:creationId xmlns:a16="http://schemas.microsoft.com/office/drawing/2014/main" id="{DF85421E-9D04-4ACB-84CE-966CF7543D06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7" name="Rounded Rectangle 897">
                    <a:extLst>
                      <a:ext uri="{FF2B5EF4-FFF2-40B4-BE49-F238E27FC236}">
                        <a16:creationId xmlns:a16="http://schemas.microsoft.com/office/drawing/2014/main" id="{5EACFD3A-8277-4C44-B44E-0CB225F321AA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90" name="Group 9089">
                <a:extLst>
                  <a:ext uri="{FF2B5EF4-FFF2-40B4-BE49-F238E27FC236}">
                    <a16:creationId xmlns:a16="http://schemas.microsoft.com/office/drawing/2014/main" id="{66F3DA1E-A773-479C-8878-0E0C75BEAF10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9112" name="Rectangle 9111">
                  <a:extLst>
                    <a:ext uri="{FF2B5EF4-FFF2-40B4-BE49-F238E27FC236}">
                      <a16:creationId xmlns:a16="http://schemas.microsoft.com/office/drawing/2014/main" id="{53C3FC33-EC21-483A-9BD2-791880FAAF7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13" name="Group 9112">
                  <a:extLst>
                    <a:ext uri="{FF2B5EF4-FFF2-40B4-BE49-F238E27FC236}">
                      <a16:creationId xmlns:a16="http://schemas.microsoft.com/office/drawing/2014/main" id="{224ED8CF-F350-43EE-B566-F8B0FDD03141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14" name="Oval 9113">
                    <a:extLst>
                      <a:ext uri="{FF2B5EF4-FFF2-40B4-BE49-F238E27FC236}">
                        <a16:creationId xmlns:a16="http://schemas.microsoft.com/office/drawing/2014/main" id="{C6C595CC-ECC3-4E68-AD92-254EDAB30B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15" name="Rounded Rectangle 893">
                    <a:extLst>
                      <a:ext uri="{FF2B5EF4-FFF2-40B4-BE49-F238E27FC236}">
                        <a16:creationId xmlns:a16="http://schemas.microsoft.com/office/drawing/2014/main" id="{D0D93B66-27E3-4654-9736-77D77A0707B4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16" name="Rounded Rectangle 894">
                    <a:extLst>
                      <a:ext uri="{FF2B5EF4-FFF2-40B4-BE49-F238E27FC236}">
                        <a16:creationId xmlns:a16="http://schemas.microsoft.com/office/drawing/2014/main" id="{4E5FE66A-A857-4CD1-A394-65E78DD95DFD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17" name="Rounded Rectangle 895">
                    <a:extLst>
                      <a:ext uri="{FF2B5EF4-FFF2-40B4-BE49-F238E27FC236}">
                        <a16:creationId xmlns:a16="http://schemas.microsoft.com/office/drawing/2014/main" id="{EB8A7698-BD3C-4CEC-B666-14102E76C27E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18" name="Rounded Rectangle 896">
                    <a:extLst>
                      <a:ext uri="{FF2B5EF4-FFF2-40B4-BE49-F238E27FC236}">
                        <a16:creationId xmlns:a16="http://schemas.microsoft.com/office/drawing/2014/main" id="{D4A0E192-C3C6-44A2-8C2C-6C5EA6BD0101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19" name="Rounded Rectangle 897">
                    <a:extLst>
                      <a:ext uri="{FF2B5EF4-FFF2-40B4-BE49-F238E27FC236}">
                        <a16:creationId xmlns:a16="http://schemas.microsoft.com/office/drawing/2014/main" id="{BF5DDCB0-CC5B-4933-B6A0-E9E71CA22C00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091" name="Group 9090">
                <a:extLst>
                  <a:ext uri="{FF2B5EF4-FFF2-40B4-BE49-F238E27FC236}">
                    <a16:creationId xmlns:a16="http://schemas.microsoft.com/office/drawing/2014/main" id="{83BC924B-7717-462C-96AF-E59A5EF76E08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106" name="Oval 9105">
                  <a:extLst>
                    <a:ext uri="{FF2B5EF4-FFF2-40B4-BE49-F238E27FC236}">
                      <a16:creationId xmlns:a16="http://schemas.microsoft.com/office/drawing/2014/main" id="{19D39C68-AE66-435C-852A-BE5C961CC2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7" name="Rounded Rectangle 893">
                  <a:extLst>
                    <a:ext uri="{FF2B5EF4-FFF2-40B4-BE49-F238E27FC236}">
                      <a16:creationId xmlns:a16="http://schemas.microsoft.com/office/drawing/2014/main" id="{89A870D1-8013-4610-8CE4-B789E8C2824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8" name="Rounded Rectangle 894">
                  <a:extLst>
                    <a:ext uri="{FF2B5EF4-FFF2-40B4-BE49-F238E27FC236}">
                      <a16:creationId xmlns:a16="http://schemas.microsoft.com/office/drawing/2014/main" id="{7CF87FF6-80AF-4EAB-A480-A5995CB81D23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9" name="Rounded Rectangle 895">
                  <a:extLst>
                    <a:ext uri="{FF2B5EF4-FFF2-40B4-BE49-F238E27FC236}">
                      <a16:creationId xmlns:a16="http://schemas.microsoft.com/office/drawing/2014/main" id="{CCC3CD1A-4DFB-41D6-A918-ACC7E92E2749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10" name="Rounded Rectangle 896">
                  <a:extLst>
                    <a:ext uri="{FF2B5EF4-FFF2-40B4-BE49-F238E27FC236}">
                      <a16:creationId xmlns:a16="http://schemas.microsoft.com/office/drawing/2014/main" id="{23B71786-8E54-4961-969A-38628BA51130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11" name="Rounded Rectangle 897">
                  <a:extLst>
                    <a:ext uri="{FF2B5EF4-FFF2-40B4-BE49-F238E27FC236}">
                      <a16:creationId xmlns:a16="http://schemas.microsoft.com/office/drawing/2014/main" id="{6A3E6075-11DE-46D9-91AB-F0D58392DF50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092" name="Group 9091">
                <a:extLst>
                  <a:ext uri="{FF2B5EF4-FFF2-40B4-BE49-F238E27FC236}">
                    <a16:creationId xmlns:a16="http://schemas.microsoft.com/office/drawing/2014/main" id="{A9FA18CD-C68B-494E-83FF-75C9F005C1B7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100" name="Oval 9099">
                  <a:extLst>
                    <a:ext uri="{FF2B5EF4-FFF2-40B4-BE49-F238E27FC236}">
                      <a16:creationId xmlns:a16="http://schemas.microsoft.com/office/drawing/2014/main" id="{5C248916-BCD6-4301-A2AC-780F824F23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1" name="Rounded Rectangle 893">
                  <a:extLst>
                    <a:ext uri="{FF2B5EF4-FFF2-40B4-BE49-F238E27FC236}">
                      <a16:creationId xmlns:a16="http://schemas.microsoft.com/office/drawing/2014/main" id="{9EB4EE18-6AD5-4BFD-B244-021D7A10B926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2" name="Rounded Rectangle 894">
                  <a:extLst>
                    <a:ext uri="{FF2B5EF4-FFF2-40B4-BE49-F238E27FC236}">
                      <a16:creationId xmlns:a16="http://schemas.microsoft.com/office/drawing/2014/main" id="{56436F41-D9AC-4625-9F2E-41029E00B81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3" name="Rounded Rectangle 895">
                  <a:extLst>
                    <a:ext uri="{FF2B5EF4-FFF2-40B4-BE49-F238E27FC236}">
                      <a16:creationId xmlns:a16="http://schemas.microsoft.com/office/drawing/2014/main" id="{937CC783-D61F-40AA-ABAD-2DEEF49A25E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4" name="Rounded Rectangle 896">
                  <a:extLst>
                    <a:ext uri="{FF2B5EF4-FFF2-40B4-BE49-F238E27FC236}">
                      <a16:creationId xmlns:a16="http://schemas.microsoft.com/office/drawing/2014/main" id="{4B60D22A-257B-450A-ACA1-EA342398EA9A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05" name="Rounded Rectangle 897">
                  <a:extLst>
                    <a:ext uri="{FF2B5EF4-FFF2-40B4-BE49-F238E27FC236}">
                      <a16:creationId xmlns:a16="http://schemas.microsoft.com/office/drawing/2014/main" id="{7077586F-8323-44AC-B680-E2B8A3EA96A3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093" name="Group 9092">
                <a:extLst>
                  <a:ext uri="{FF2B5EF4-FFF2-40B4-BE49-F238E27FC236}">
                    <a16:creationId xmlns:a16="http://schemas.microsoft.com/office/drawing/2014/main" id="{D9F219A0-05DF-4894-BE97-AFD2FC988AFE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094" name="Oval 9093">
                  <a:extLst>
                    <a:ext uri="{FF2B5EF4-FFF2-40B4-BE49-F238E27FC236}">
                      <a16:creationId xmlns:a16="http://schemas.microsoft.com/office/drawing/2014/main" id="{20BDC8CF-591E-4B9E-A7C7-2746682ACC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95" name="Rounded Rectangle 893">
                  <a:extLst>
                    <a:ext uri="{FF2B5EF4-FFF2-40B4-BE49-F238E27FC236}">
                      <a16:creationId xmlns:a16="http://schemas.microsoft.com/office/drawing/2014/main" id="{AD48A553-6C5A-4758-BE6D-9F01E9A7DDF5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96" name="Rounded Rectangle 894">
                  <a:extLst>
                    <a:ext uri="{FF2B5EF4-FFF2-40B4-BE49-F238E27FC236}">
                      <a16:creationId xmlns:a16="http://schemas.microsoft.com/office/drawing/2014/main" id="{96BD37D8-FA4F-4240-858E-AFA09BE43F1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97" name="Rounded Rectangle 895">
                  <a:extLst>
                    <a:ext uri="{FF2B5EF4-FFF2-40B4-BE49-F238E27FC236}">
                      <a16:creationId xmlns:a16="http://schemas.microsoft.com/office/drawing/2014/main" id="{233755E1-3AD9-47FC-8F5E-ED6CA05E95C7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98" name="Rounded Rectangle 896">
                  <a:extLst>
                    <a:ext uri="{FF2B5EF4-FFF2-40B4-BE49-F238E27FC236}">
                      <a16:creationId xmlns:a16="http://schemas.microsoft.com/office/drawing/2014/main" id="{F7B92C2F-A90D-44F2-91B6-047AC3FB7856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99" name="Rounded Rectangle 897">
                  <a:extLst>
                    <a:ext uri="{FF2B5EF4-FFF2-40B4-BE49-F238E27FC236}">
                      <a16:creationId xmlns:a16="http://schemas.microsoft.com/office/drawing/2014/main" id="{C714815B-A976-4BAD-8892-96E20FB1EE1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9144" name="Group 9143">
              <a:extLst>
                <a:ext uri="{FF2B5EF4-FFF2-40B4-BE49-F238E27FC236}">
                  <a16:creationId xmlns:a16="http://schemas.microsoft.com/office/drawing/2014/main" id="{EDDC9CF6-A1B3-485D-AEB9-F16242B9B0AC}"/>
                </a:ext>
              </a:extLst>
            </p:cNvPr>
            <p:cNvGrpSpPr/>
            <p:nvPr/>
          </p:nvGrpSpPr>
          <p:grpSpPr>
            <a:xfrm>
              <a:off x="6677030" y="4118910"/>
              <a:ext cx="472059" cy="325048"/>
              <a:chOff x="7164303" y="3132711"/>
              <a:chExt cx="440235" cy="303135"/>
            </a:xfrm>
          </p:grpSpPr>
          <p:grpSp>
            <p:nvGrpSpPr>
              <p:cNvPr id="9145" name="Group 9144">
                <a:extLst>
                  <a:ext uri="{FF2B5EF4-FFF2-40B4-BE49-F238E27FC236}">
                    <a16:creationId xmlns:a16="http://schemas.microsoft.com/office/drawing/2014/main" id="{227E5D90-F53B-4B5D-8ECA-2D2E869B2027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9194" name="Rectangle 9193">
                  <a:extLst>
                    <a:ext uri="{FF2B5EF4-FFF2-40B4-BE49-F238E27FC236}">
                      <a16:creationId xmlns:a16="http://schemas.microsoft.com/office/drawing/2014/main" id="{82B5D255-866C-4556-8163-94980DC5E303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95" name="Group 9194">
                  <a:extLst>
                    <a:ext uri="{FF2B5EF4-FFF2-40B4-BE49-F238E27FC236}">
                      <a16:creationId xmlns:a16="http://schemas.microsoft.com/office/drawing/2014/main" id="{A557CC83-175A-48E9-82DD-3D75AF0B3795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96" name="Oval 9195">
                    <a:extLst>
                      <a:ext uri="{FF2B5EF4-FFF2-40B4-BE49-F238E27FC236}">
                        <a16:creationId xmlns:a16="http://schemas.microsoft.com/office/drawing/2014/main" id="{EB201779-0B09-4D44-9696-CA38096C11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7" name="Rounded Rectangle 893">
                    <a:extLst>
                      <a:ext uri="{FF2B5EF4-FFF2-40B4-BE49-F238E27FC236}">
                        <a16:creationId xmlns:a16="http://schemas.microsoft.com/office/drawing/2014/main" id="{14D61D46-68DE-4560-9FE1-19B5AB078637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8" name="Rounded Rectangle 894">
                    <a:extLst>
                      <a:ext uri="{FF2B5EF4-FFF2-40B4-BE49-F238E27FC236}">
                        <a16:creationId xmlns:a16="http://schemas.microsoft.com/office/drawing/2014/main" id="{9DCDC587-07E2-4A63-8C53-753A9EFF38B1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9" name="Rounded Rectangle 895">
                    <a:extLst>
                      <a:ext uri="{FF2B5EF4-FFF2-40B4-BE49-F238E27FC236}">
                        <a16:creationId xmlns:a16="http://schemas.microsoft.com/office/drawing/2014/main" id="{1607D39E-0A18-4080-8035-7B2673891080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00" name="Rounded Rectangle 896">
                    <a:extLst>
                      <a:ext uri="{FF2B5EF4-FFF2-40B4-BE49-F238E27FC236}">
                        <a16:creationId xmlns:a16="http://schemas.microsoft.com/office/drawing/2014/main" id="{25A15DFE-2507-4A05-BD90-5E7520ADD9CC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01" name="Rounded Rectangle 897">
                    <a:extLst>
                      <a:ext uri="{FF2B5EF4-FFF2-40B4-BE49-F238E27FC236}">
                        <a16:creationId xmlns:a16="http://schemas.microsoft.com/office/drawing/2014/main" id="{1FAB0DB2-8C4A-47A1-88DE-A2F983FF4D8D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146" name="Group 9145">
                <a:extLst>
                  <a:ext uri="{FF2B5EF4-FFF2-40B4-BE49-F238E27FC236}">
                    <a16:creationId xmlns:a16="http://schemas.microsoft.com/office/drawing/2014/main" id="{9D1CF3BD-0A76-4597-8A64-6E6CC5CAA146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9186" name="Rectangle 9185">
                  <a:extLst>
                    <a:ext uri="{FF2B5EF4-FFF2-40B4-BE49-F238E27FC236}">
                      <a16:creationId xmlns:a16="http://schemas.microsoft.com/office/drawing/2014/main" id="{071C27A5-FF98-425F-8EE6-8B1FFDCCD16F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87" name="Group 9186">
                  <a:extLst>
                    <a:ext uri="{FF2B5EF4-FFF2-40B4-BE49-F238E27FC236}">
                      <a16:creationId xmlns:a16="http://schemas.microsoft.com/office/drawing/2014/main" id="{ED33F4F6-6105-49BA-9AE8-0B881D2CFA4B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88" name="Oval 9187">
                    <a:extLst>
                      <a:ext uri="{FF2B5EF4-FFF2-40B4-BE49-F238E27FC236}">
                        <a16:creationId xmlns:a16="http://schemas.microsoft.com/office/drawing/2014/main" id="{308CCD32-FD88-4BD2-AB10-A6E5F84914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9" name="Rounded Rectangle 893">
                    <a:extLst>
                      <a:ext uri="{FF2B5EF4-FFF2-40B4-BE49-F238E27FC236}">
                        <a16:creationId xmlns:a16="http://schemas.microsoft.com/office/drawing/2014/main" id="{DDA98C8F-2805-4571-A6D6-49D821358BA9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0" name="Rounded Rectangle 894">
                    <a:extLst>
                      <a:ext uri="{FF2B5EF4-FFF2-40B4-BE49-F238E27FC236}">
                        <a16:creationId xmlns:a16="http://schemas.microsoft.com/office/drawing/2014/main" id="{6D5CB070-A1DD-4447-ADA6-A150EE6333D2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1" name="Rounded Rectangle 895">
                    <a:extLst>
                      <a:ext uri="{FF2B5EF4-FFF2-40B4-BE49-F238E27FC236}">
                        <a16:creationId xmlns:a16="http://schemas.microsoft.com/office/drawing/2014/main" id="{43F966E7-2CC3-4504-AB4B-EBC779F6488D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2" name="Rounded Rectangle 896">
                    <a:extLst>
                      <a:ext uri="{FF2B5EF4-FFF2-40B4-BE49-F238E27FC236}">
                        <a16:creationId xmlns:a16="http://schemas.microsoft.com/office/drawing/2014/main" id="{6D577A73-8722-4262-AECE-2FEE966DFA72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93" name="Rounded Rectangle 897">
                    <a:extLst>
                      <a:ext uri="{FF2B5EF4-FFF2-40B4-BE49-F238E27FC236}">
                        <a16:creationId xmlns:a16="http://schemas.microsoft.com/office/drawing/2014/main" id="{FAAD3712-5A08-41DA-A6D4-07E37A3C883C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147" name="Group 9146">
                <a:extLst>
                  <a:ext uri="{FF2B5EF4-FFF2-40B4-BE49-F238E27FC236}">
                    <a16:creationId xmlns:a16="http://schemas.microsoft.com/office/drawing/2014/main" id="{832ECEF7-25C4-4774-8C4B-0290BD03C4B8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9178" name="Rectangle 9177">
                  <a:extLst>
                    <a:ext uri="{FF2B5EF4-FFF2-40B4-BE49-F238E27FC236}">
                      <a16:creationId xmlns:a16="http://schemas.microsoft.com/office/drawing/2014/main" id="{B63BD57B-0621-4316-A12E-2A20C918F47D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79" name="Group 9178">
                  <a:extLst>
                    <a:ext uri="{FF2B5EF4-FFF2-40B4-BE49-F238E27FC236}">
                      <a16:creationId xmlns:a16="http://schemas.microsoft.com/office/drawing/2014/main" id="{2C540949-1A50-46D2-8E95-153C1F7DA473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80" name="Oval 9179">
                    <a:extLst>
                      <a:ext uri="{FF2B5EF4-FFF2-40B4-BE49-F238E27FC236}">
                        <a16:creationId xmlns:a16="http://schemas.microsoft.com/office/drawing/2014/main" id="{CF23B65B-BD14-4658-8646-6E1B896BD4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1" name="Rounded Rectangle 893">
                    <a:extLst>
                      <a:ext uri="{FF2B5EF4-FFF2-40B4-BE49-F238E27FC236}">
                        <a16:creationId xmlns:a16="http://schemas.microsoft.com/office/drawing/2014/main" id="{2728C650-010E-4BA5-9856-40310BB1682A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2" name="Rounded Rectangle 894">
                    <a:extLst>
                      <a:ext uri="{FF2B5EF4-FFF2-40B4-BE49-F238E27FC236}">
                        <a16:creationId xmlns:a16="http://schemas.microsoft.com/office/drawing/2014/main" id="{E7BFDC85-BFDC-4FE7-99DB-8B111C82ABEC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3" name="Rounded Rectangle 895">
                    <a:extLst>
                      <a:ext uri="{FF2B5EF4-FFF2-40B4-BE49-F238E27FC236}">
                        <a16:creationId xmlns:a16="http://schemas.microsoft.com/office/drawing/2014/main" id="{9624A046-3E64-4EF3-ACE0-570E4A433B37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4" name="Rounded Rectangle 896">
                    <a:extLst>
                      <a:ext uri="{FF2B5EF4-FFF2-40B4-BE49-F238E27FC236}">
                        <a16:creationId xmlns:a16="http://schemas.microsoft.com/office/drawing/2014/main" id="{63C6BB63-49AB-4B5D-9A02-56785CE194D1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85" name="Rounded Rectangle 897">
                    <a:extLst>
                      <a:ext uri="{FF2B5EF4-FFF2-40B4-BE49-F238E27FC236}">
                        <a16:creationId xmlns:a16="http://schemas.microsoft.com/office/drawing/2014/main" id="{1230A945-3C24-40C4-8A65-83C84814675A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148" name="Group 9147">
                <a:extLst>
                  <a:ext uri="{FF2B5EF4-FFF2-40B4-BE49-F238E27FC236}">
                    <a16:creationId xmlns:a16="http://schemas.microsoft.com/office/drawing/2014/main" id="{9E6E5BDD-6C53-4252-9D2D-9E9860271773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9170" name="Rectangle 9169">
                  <a:extLst>
                    <a:ext uri="{FF2B5EF4-FFF2-40B4-BE49-F238E27FC236}">
                      <a16:creationId xmlns:a16="http://schemas.microsoft.com/office/drawing/2014/main" id="{DB31D914-7340-4476-A004-6F5088053508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171" name="Group 9170">
                  <a:extLst>
                    <a:ext uri="{FF2B5EF4-FFF2-40B4-BE49-F238E27FC236}">
                      <a16:creationId xmlns:a16="http://schemas.microsoft.com/office/drawing/2014/main" id="{F392D001-BB41-442D-9DAA-B5A5E5363E66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172" name="Oval 9171">
                    <a:extLst>
                      <a:ext uri="{FF2B5EF4-FFF2-40B4-BE49-F238E27FC236}">
                        <a16:creationId xmlns:a16="http://schemas.microsoft.com/office/drawing/2014/main" id="{D3622F0B-7169-45E5-BC29-AAFC7DCECF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73" name="Rounded Rectangle 893">
                    <a:extLst>
                      <a:ext uri="{FF2B5EF4-FFF2-40B4-BE49-F238E27FC236}">
                        <a16:creationId xmlns:a16="http://schemas.microsoft.com/office/drawing/2014/main" id="{EBD61D28-5CE7-41C2-AC32-EEB89F233EB2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74" name="Rounded Rectangle 894">
                    <a:extLst>
                      <a:ext uri="{FF2B5EF4-FFF2-40B4-BE49-F238E27FC236}">
                        <a16:creationId xmlns:a16="http://schemas.microsoft.com/office/drawing/2014/main" id="{8D53FB3A-0870-448B-A9DA-CAEEFF2F703F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75" name="Rounded Rectangle 895">
                    <a:extLst>
                      <a:ext uri="{FF2B5EF4-FFF2-40B4-BE49-F238E27FC236}">
                        <a16:creationId xmlns:a16="http://schemas.microsoft.com/office/drawing/2014/main" id="{3EE2FBEC-B873-453B-A875-329A8A7C75AF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76" name="Rounded Rectangle 896">
                    <a:extLst>
                      <a:ext uri="{FF2B5EF4-FFF2-40B4-BE49-F238E27FC236}">
                        <a16:creationId xmlns:a16="http://schemas.microsoft.com/office/drawing/2014/main" id="{3BB8301F-6AC5-46A3-9F55-3CF956B9F253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77" name="Rounded Rectangle 897">
                    <a:extLst>
                      <a:ext uri="{FF2B5EF4-FFF2-40B4-BE49-F238E27FC236}">
                        <a16:creationId xmlns:a16="http://schemas.microsoft.com/office/drawing/2014/main" id="{453A2308-64E9-4AD2-BDA0-91C61D984E1B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149" name="Group 9148">
                <a:extLst>
                  <a:ext uri="{FF2B5EF4-FFF2-40B4-BE49-F238E27FC236}">
                    <a16:creationId xmlns:a16="http://schemas.microsoft.com/office/drawing/2014/main" id="{BE83D9E9-269E-4E0D-8DF8-6DBF02B66097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164" name="Oval 9163">
                  <a:extLst>
                    <a:ext uri="{FF2B5EF4-FFF2-40B4-BE49-F238E27FC236}">
                      <a16:creationId xmlns:a16="http://schemas.microsoft.com/office/drawing/2014/main" id="{0B992862-7C11-4185-8D0F-821A9545CE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5" name="Rounded Rectangle 893">
                  <a:extLst>
                    <a:ext uri="{FF2B5EF4-FFF2-40B4-BE49-F238E27FC236}">
                      <a16:creationId xmlns:a16="http://schemas.microsoft.com/office/drawing/2014/main" id="{960FE758-3AAF-4CA7-BE9A-2FF1AD0BE1F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6" name="Rounded Rectangle 894">
                  <a:extLst>
                    <a:ext uri="{FF2B5EF4-FFF2-40B4-BE49-F238E27FC236}">
                      <a16:creationId xmlns:a16="http://schemas.microsoft.com/office/drawing/2014/main" id="{EAE6DDCA-5BAD-43A9-A612-1868667A6D6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7" name="Rounded Rectangle 895">
                  <a:extLst>
                    <a:ext uri="{FF2B5EF4-FFF2-40B4-BE49-F238E27FC236}">
                      <a16:creationId xmlns:a16="http://schemas.microsoft.com/office/drawing/2014/main" id="{9F405D3D-E774-45F3-B247-FE9EF4607D61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8" name="Rounded Rectangle 896">
                  <a:extLst>
                    <a:ext uri="{FF2B5EF4-FFF2-40B4-BE49-F238E27FC236}">
                      <a16:creationId xmlns:a16="http://schemas.microsoft.com/office/drawing/2014/main" id="{AC62434C-174D-47CA-9026-A26477E6344D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9" name="Rounded Rectangle 897">
                  <a:extLst>
                    <a:ext uri="{FF2B5EF4-FFF2-40B4-BE49-F238E27FC236}">
                      <a16:creationId xmlns:a16="http://schemas.microsoft.com/office/drawing/2014/main" id="{582F96A5-EEF7-40F0-84AE-679CBB4F073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150" name="Group 9149">
                <a:extLst>
                  <a:ext uri="{FF2B5EF4-FFF2-40B4-BE49-F238E27FC236}">
                    <a16:creationId xmlns:a16="http://schemas.microsoft.com/office/drawing/2014/main" id="{21087879-98DE-4939-8904-84E391773744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158" name="Oval 9157">
                  <a:extLst>
                    <a:ext uri="{FF2B5EF4-FFF2-40B4-BE49-F238E27FC236}">
                      <a16:creationId xmlns:a16="http://schemas.microsoft.com/office/drawing/2014/main" id="{7E41C2AB-D94D-4DB5-BAEB-64ED815C18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9" name="Rounded Rectangle 893">
                  <a:extLst>
                    <a:ext uri="{FF2B5EF4-FFF2-40B4-BE49-F238E27FC236}">
                      <a16:creationId xmlns:a16="http://schemas.microsoft.com/office/drawing/2014/main" id="{62D121A8-F4EE-417F-8A3D-44201AC269FC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0" name="Rounded Rectangle 894">
                  <a:extLst>
                    <a:ext uri="{FF2B5EF4-FFF2-40B4-BE49-F238E27FC236}">
                      <a16:creationId xmlns:a16="http://schemas.microsoft.com/office/drawing/2014/main" id="{B244CB9D-F7B3-4C87-82DA-C95A33D1540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1" name="Rounded Rectangle 895">
                  <a:extLst>
                    <a:ext uri="{FF2B5EF4-FFF2-40B4-BE49-F238E27FC236}">
                      <a16:creationId xmlns:a16="http://schemas.microsoft.com/office/drawing/2014/main" id="{31A0C390-EE07-42D9-BFE7-2749D118650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2" name="Rounded Rectangle 896">
                  <a:extLst>
                    <a:ext uri="{FF2B5EF4-FFF2-40B4-BE49-F238E27FC236}">
                      <a16:creationId xmlns:a16="http://schemas.microsoft.com/office/drawing/2014/main" id="{88EC05E1-9223-41AD-9906-575889F62BA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63" name="Rounded Rectangle 897">
                  <a:extLst>
                    <a:ext uri="{FF2B5EF4-FFF2-40B4-BE49-F238E27FC236}">
                      <a16:creationId xmlns:a16="http://schemas.microsoft.com/office/drawing/2014/main" id="{00AB169E-C62B-4980-B6B2-5FFB9B3E60F6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151" name="Group 9150">
                <a:extLst>
                  <a:ext uri="{FF2B5EF4-FFF2-40B4-BE49-F238E27FC236}">
                    <a16:creationId xmlns:a16="http://schemas.microsoft.com/office/drawing/2014/main" id="{392879D2-0814-4A15-B8F8-B4D30384D1CA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152" name="Oval 9151">
                  <a:extLst>
                    <a:ext uri="{FF2B5EF4-FFF2-40B4-BE49-F238E27FC236}">
                      <a16:creationId xmlns:a16="http://schemas.microsoft.com/office/drawing/2014/main" id="{A788B720-9D64-4479-9044-02FDE44DB2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3" name="Rounded Rectangle 893">
                  <a:extLst>
                    <a:ext uri="{FF2B5EF4-FFF2-40B4-BE49-F238E27FC236}">
                      <a16:creationId xmlns:a16="http://schemas.microsoft.com/office/drawing/2014/main" id="{10402A0C-C9E5-4655-BC01-0A30EF14A620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4" name="Rounded Rectangle 894">
                  <a:extLst>
                    <a:ext uri="{FF2B5EF4-FFF2-40B4-BE49-F238E27FC236}">
                      <a16:creationId xmlns:a16="http://schemas.microsoft.com/office/drawing/2014/main" id="{F453E3EC-CD50-4286-A007-0B05DD673F92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5" name="Rounded Rectangle 895">
                  <a:extLst>
                    <a:ext uri="{FF2B5EF4-FFF2-40B4-BE49-F238E27FC236}">
                      <a16:creationId xmlns:a16="http://schemas.microsoft.com/office/drawing/2014/main" id="{34745D4F-F2C9-4AAA-B1E3-5F63FEF9FEE2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6" name="Rounded Rectangle 896">
                  <a:extLst>
                    <a:ext uri="{FF2B5EF4-FFF2-40B4-BE49-F238E27FC236}">
                      <a16:creationId xmlns:a16="http://schemas.microsoft.com/office/drawing/2014/main" id="{9A5441BD-8FBB-4EF4-8A8F-4CC4A714C82F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57" name="Rounded Rectangle 897">
                  <a:extLst>
                    <a:ext uri="{FF2B5EF4-FFF2-40B4-BE49-F238E27FC236}">
                      <a16:creationId xmlns:a16="http://schemas.microsoft.com/office/drawing/2014/main" id="{6CE011AF-853C-45FA-BEFD-5AF3C016EE0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9202" name="Group 9201">
              <a:extLst>
                <a:ext uri="{FF2B5EF4-FFF2-40B4-BE49-F238E27FC236}">
                  <a16:creationId xmlns:a16="http://schemas.microsoft.com/office/drawing/2014/main" id="{FFEE7FD9-D8EE-4942-B4A3-3AD5A7753BCF}"/>
                </a:ext>
              </a:extLst>
            </p:cNvPr>
            <p:cNvGrpSpPr/>
            <p:nvPr/>
          </p:nvGrpSpPr>
          <p:grpSpPr>
            <a:xfrm>
              <a:off x="6326702" y="3444513"/>
              <a:ext cx="433027" cy="298172"/>
              <a:chOff x="7164303" y="3132711"/>
              <a:chExt cx="440235" cy="303135"/>
            </a:xfrm>
          </p:grpSpPr>
          <p:grpSp>
            <p:nvGrpSpPr>
              <p:cNvPr id="9203" name="Group 9202">
                <a:extLst>
                  <a:ext uri="{FF2B5EF4-FFF2-40B4-BE49-F238E27FC236}">
                    <a16:creationId xmlns:a16="http://schemas.microsoft.com/office/drawing/2014/main" id="{E9A1AE0E-B75B-452F-8053-8FA9FAABFFE2}"/>
                  </a:ext>
                </a:extLst>
              </p:cNvPr>
              <p:cNvGrpSpPr/>
              <p:nvPr/>
            </p:nvGrpSpPr>
            <p:grpSpPr>
              <a:xfrm>
                <a:off x="7490331" y="3148192"/>
                <a:ext cx="114207" cy="251047"/>
                <a:chOff x="6732240" y="4381840"/>
                <a:chExt cx="126533" cy="278142"/>
              </a:xfrm>
            </p:grpSpPr>
            <p:sp>
              <p:nvSpPr>
                <p:cNvPr id="9252" name="Rectangle 9251">
                  <a:extLst>
                    <a:ext uri="{FF2B5EF4-FFF2-40B4-BE49-F238E27FC236}">
                      <a16:creationId xmlns:a16="http://schemas.microsoft.com/office/drawing/2014/main" id="{4DAC5FB3-3A28-4288-866A-5667D83BF9F6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253" name="Group 9252">
                  <a:extLst>
                    <a:ext uri="{FF2B5EF4-FFF2-40B4-BE49-F238E27FC236}">
                      <a16:creationId xmlns:a16="http://schemas.microsoft.com/office/drawing/2014/main" id="{E354BB96-0A15-4D18-9C38-02B6300280CB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254" name="Oval 9253">
                    <a:extLst>
                      <a:ext uri="{FF2B5EF4-FFF2-40B4-BE49-F238E27FC236}">
                        <a16:creationId xmlns:a16="http://schemas.microsoft.com/office/drawing/2014/main" id="{B03F2CAA-9ADD-4ED1-A2EC-8335BFCDE7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5" name="Rounded Rectangle 893">
                    <a:extLst>
                      <a:ext uri="{FF2B5EF4-FFF2-40B4-BE49-F238E27FC236}">
                        <a16:creationId xmlns:a16="http://schemas.microsoft.com/office/drawing/2014/main" id="{61B179FF-1A87-48DD-B9D1-C5B5A1C138C8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6" name="Rounded Rectangle 894">
                    <a:extLst>
                      <a:ext uri="{FF2B5EF4-FFF2-40B4-BE49-F238E27FC236}">
                        <a16:creationId xmlns:a16="http://schemas.microsoft.com/office/drawing/2014/main" id="{4405A101-A8FF-41AA-A7CF-0B1EFCB5EAF7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7" name="Rounded Rectangle 895">
                    <a:extLst>
                      <a:ext uri="{FF2B5EF4-FFF2-40B4-BE49-F238E27FC236}">
                        <a16:creationId xmlns:a16="http://schemas.microsoft.com/office/drawing/2014/main" id="{0E4A557D-1909-4E43-BBEC-64F06616B270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8" name="Rounded Rectangle 896">
                    <a:extLst>
                      <a:ext uri="{FF2B5EF4-FFF2-40B4-BE49-F238E27FC236}">
                        <a16:creationId xmlns:a16="http://schemas.microsoft.com/office/drawing/2014/main" id="{140A3C6B-B637-4AFF-954E-678A36725EE1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9" name="Rounded Rectangle 897">
                    <a:extLst>
                      <a:ext uri="{FF2B5EF4-FFF2-40B4-BE49-F238E27FC236}">
                        <a16:creationId xmlns:a16="http://schemas.microsoft.com/office/drawing/2014/main" id="{E6DD1E49-72CA-4F89-8DCE-677BADE47E2E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204" name="Group 9203">
                <a:extLst>
                  <a:ext uri="{FF2B5EF4-FFF2-40B4-BE49-F238E27FC236}">
                    <a16:creationId xmlns:a16="http://schemas.microsoft.com/office/drawing/2014/main" id="{21CCBDDC-B742-42B9-BFC7-41322C24E4A6}"/>
                  </a:ext>
                </a:extLst>
              </p:cNvPr>
              <p:cNvGrpSpPr/>
              <p:nvPr/>
            </p:nvGrpSpPr>
            <p:grpSpPr>
              <a:xfrm>
                <a:off x="7380312" y="3147814"/>
                <a:ext cx="114207" cy="251047"/>
                <a:chOff x="6732240" y="4381840"/>
                <a:chExt cx="126533" cy="278142"/>
              </a:xfrm>
            </p:grpSpPr>
            <p:sp>
              <p:nvSpPr>
                <p:cNvPr id="9244" name="Rectangle 9243">
                  <a:extLst>
                    <a:ext uri="{FF2B5EF4-FFF2-40B4-BE49-F238E27FC236}">
                      <a16:creationId xmlns:a16="http://schemas.microsoft.com/office/drawing/2014/main" id="{877AA28B-805E-4D32-A4D5-916469990CCB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245" name="Group 9244">
                  <a:extLst>
                    <a:ext uri="{FF2B5EF4-FFF2-40B4-BE49-F238E27FC236}">
                      <a16:creationId xmlns:a16="http://schemas.microsoft.com/office/drawing/2014/main" id="{1B6AC38A-F5E2-41B7-B7DE-291963EA84E4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246" name="Oval 9245">
                    <a:extLst>
                      <a:ext uri="{FF2B5EF4-FFF2-40B4-BE49-F238E27FC236}">
                        <a16:creationId xmlns:a16="http://schemas.microsoft.com/office/drawing/2014/main" id="{B76AD99D-C536-4021-8181-FEB92716D8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7" name="Rounded Rectangle 893">
                    <a:extLst>
                      <a:ext uri="{FF2B5EF4-FFF2-40B4-BE49-F238E27FC236}">
                        <a16:creationId xmlns:a16="http://schemas.microsoft.com/office/drawing/2014/main" id="{19D44189-62A2-4687-9411-91C8DF860680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8" name="Rounded Rectangle 894">
                    <a:extLst>
                      <a:ext uri="{FF2B5EF4-FFF2-40B4-BE49-F238E27FC236}">
                        <a16:creationId xmlns:a16="http://schemas.microsoft.com/office/drawing/2014/main" id="{99FC8607-2417-4C97-84DE-9FFFF98A73D9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9" name="Rounded Rectangle 895">
                    <a:extLst>
                      <a:ext uri="{FF2B5EF4-FFF2-40B4-BE49-F238E27FC236}">
                        <a16:creationId xmlns:a16="http://schemas.microsoft.com/office/drawing/2014/main" id="{62880051-6177-499D-839C-73B5D0A0E0D7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0" name="Rounded Rectangle 896">
                    <a:extLst>
                      <a:ext uri="{FF2B5EF4-FFF2-40B4-BE49-F238E27FC236}">
                        <a16:creationId xmlns:a16="http://schemas.microsoft.com/office/drawing/2014/main" id="{E40FAA19-0EA3-4A85-B600-4A3310EFB725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51" name="Rounded Rectangle 897">
                    <a:extLst>
                      <a:ext uri="{FF2B5EF4-FFF2-40B4-BE49-F238E27FC236}">
                        <a16:creationId xmlns:a16="http://schemas.microsoft.com/office/drawing/2014/main" id="{35E8BE24-C230-4BA8-AF0D-84D577C8A210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205" name="Group 9204">
                <a:extLst>
                  <a:ext uri="{FF2B5EF4-FFF2-40B4-BE49-F238E27FC236}">
                    <a16:creationId xmlns:a16="http://schemas.microsoft.com/office/drawing/2014/main" id="{673DA944-3FCD-4554-B2B0-37FA2183D9D6}"/>
                  </a:ext>
                </a:extLst>
              </p:cNvPr>
              <p:cNvGrpSpPr/>
              <p:nvPr/>
            </p:nvGrpSpPr>
            <p:grpSpPr>
              <a:xfrm>
                <a:off x="7266105" y="3184799"/>
                <a:ext cx="114207" cy="251047"/>
                <a:chOff x="6732240" y="4381840"/>
                <a:chExt cx="126533" cy="278142"/>
              </a:xfrm>
            </p:grpSpPr>
            <p:sp>
              <p:nvSpPr>
                <p:cNvPr id="9236" name="Rectangle 9235">
                  <a:extLst>
                    <a:ext uri="{FF2B5EF4-FFF2-40B4-BE49-F238E27FC236}">
                      <a16:creationId xmlns:a16="http://schemas.microsoft.com/office/drawing/2014/main" id="{FA2D3C5D-A28C-4A56-9F06-18442C7B745E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237" name="Group 9236">
                  <a:extLst>
                    <a:ext uri="{FF2B5EF4-FFF2-40B4-BE49-F238E27FC236}">
                      <a16:creationId xmlns:a16="http://schemas.microsoft.com/office/drawing/2014/main" id="{F1CBBBA2-7966-4E35-BEBD-DA8B9AD4BF7D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238" name="Oval 9237">
                    <a:extLst>
                      <a:ext uri="{FF2B5EF4-FFF2-40B4-BE49-F238E27FC236}">
                        <a16:creationId xmlns:a16="http://schemas.microsoft.com/office/drawing/2014/main" id="{3BBCFF5A-7280-4E62-81D2-437244F281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9" name="Rounded Rectangle 893">
                    <a:extLst>
                      <a:ext uri="{FF2B5EF4-FFF2-40B4-BE49-F238E27FC236}">
                        <a16:creationId xmlns:a16="http://schemas.microsoft.com/office/drawing/2014/main" id="{FDB6923F-AC36-4D34-86AE-FF62D2EBF009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0" name="Rounded Rectangle 894">
                    <a:extLst>
                      <a:ext uri="{FF2B5EF4-FFF2-40B4-BE49-F238E27FC236}">
                        <a16:creationId xmlns:a16="http://schemas.microsoft.com/office/drawing/2014/main" id="{A62A931D-FDF4-4FDA-957B-DF2D769C27E9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1" name="Rounded Rectangle 895">
                    <a:extLst>
                      <a:ext uri="{FF2B5EF4-FFF2-40B4-BE49-F238E27FC236}">
                        <a16:creationId xmlns:a16="http://schemas.microsoft.com/office/drawing/2014/main" id="{8D63ABD8-50EB-425A-A62F-4FBDDD25F19C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2" name="Rounded Rectangle 896">
                    <a:extLst>
                      <a:ext uri="{FF2B5EF4-FFF2-40B4-BE49-F238E27FC236}">
                        <a16:creationId xmlns:a16="http://schemas.microsoft.com/office/drawing/2014/main" id="{A647C1E5-97B1-4D0D-93C8-15B3BA3A1E06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43" name="Rounded Rectangle 897">
                    <a:extLst>
                      <a:ext uri="{FF2B5EF4-FFF2-40B4-BE49-F238E27FC236}">
                        <a16:creationId xmlns:a16="http://schemas.microsoft.com/office/drawing/2014/main" id="{02545688-0440-470F-AD0B-418EF30FC91D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206" name="Group 9205">
                <a:extLst>
                  <a:ext uri="{FF2B5EF4-FFF2-40B4-BE49-F238E27FC236}">
                    <a16:creationId xmlns:a16="http://schemas.microsoft.com/office/drawing/2014/main" id="{B1C885C8-AD13-467C-BDA0-105AED9A9698}"/>
                  </a:ext>
                </a:extLst>
              </p:cNvPr>
              <p:cNvGrpSpPr/>
              <p:nvPr/>
            </p:nvGrpSpPr>
            <p:grpSpPr>
              <a:xfrm>
                <a:off x="7164303" y="3153896"/>
                <a:ext cx="114207" cy="251047"/>
                <a:chOff x="6732240" y="4381840"/>
                <a:chExt cx="126533" cy="278142"/>
              </a:xfrm>
            </p:grpSpPr>
            <p:sp>
              <p:nvSpPr>
                <p:cNvPr id="9228" name="Rectangle 9227">
                  <a:extLst>
                    <a:ext uri="{FF2B5EF4-FFF2-40B4-BE49-F238E27FC236}">
                      <a16:creationId xmlns:a16="http://schemas.microsoft.com/office/drawing/2014/main" id="{01228A9F-E6C7-4A06-BE3D-AC009A3FF40F}"/>
                    </a:ext>
                  </a:extLst>
                </p:cNvPr>
                <p:cNvSpPr/>
                <p:nvPr/>
              </p:nvSpPr>
              <p:spPr>
                <a:xfrm>
                  <a:off x="6732240" y="4381840"/>
                  <a:ext cx="126533" cy="278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229" name="Group 9228">
                  <a:extLst>
                    <a:ext uri="{FF2B5EF4-FFF2-40B4-BE49-F238E27FC236}">
                      <a16:creationId xmlns:a16="http://schemas.microsoft.com/office/drawing/2014/main" id="{887DCD39-6637-49DF-A193-3C8757F519A5}"/>
                    </a:ext>
                  </a:extLst>
                </p:cNvPr>
                <p:cNvGrpSpPr/>
                <p:nvPr/>
              </p:nvGrpSpPr>
              <p:grpSpPr>
                <a:xfrm>
                  <a:off x="6759285" y="4422208"/>
                  <a:ext cx="72442" cy="208508"/>
                  <a:chOff x="4160912" y="1186925"/>
                  <a:chExt cx="1944216" cy="507097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9230" name="Oval 9229">
                    <a:extLst>
                      <a:ext uri="{FF2B5EF4-FFF2-40B4-BE49-F238E27FC236}">
                        <a16:creationId xmlns:a16="http://schemas.microsoft.com/office/drawing/2014/main" id="{4124341A-CA95-4FE5-9447-0E12C87C10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078" y="1186925"/>
                    <a:ext cx="1008934" cy="100893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1" name="Rounded Rectangle 893">
                    <a:extLst>
                      <a:ext uri="{FF2B5EF4-FFF2-40B4-BE49-F238E27FC236}">
                        <a16:creationId xmlns:a16="http://schemas.microsoft.com/office/drawing/2014/main" id="{AB1ECD68-3992-49C9-BD23-9024A610461A}"/>
                      </a:ext>
                    </a:extLst>
                  </p:cNvPr>
                  <p:cNvSpPr/>
                  <p:nvPr/>
                </p:nvSpPr>
                <p:spPr>
                  <a:xfrm>
                    <a:off x="4397845" y="2198623"/>
                    <a:ext cx="1457349" cy="2055236"/>
                  </a:xfrm>
                  <a:prstGeom prst="roundRect">
                    <a:avLst>
                      <a:gd name="adj" fmla="val 1127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2" name="Rounded Rectangle 894">
                    <a:extLst>
                      <a:ext uri="{FF2B5EF4-FFF2-40B4-BE49-F238E27FC236}">
                        <a16:creationId xmlns:a16="http://schemas.microsoft.com/office/drawing/2014/main" id="{AA516F28-2294-42AA-956A-CFD2D039F747}"/>
                      </a:ext>
                    </a:extLst>
                  </p:cNvPr>
                  <p:cNvSpPr/>
                  <p:nvPr/>
                </p:nvSpPr>
                <p:spPr>
                  <a:xfrm rot="1043932">
                    <a:off x="4160912" y="2182184"/>
                    <a:ext cx="481424" cy="1878012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3" name="Rounded Rectangle 895">
                    <a:extLst>
                      <a:ext uri="{FF2B5EF4-FFF2-40B4-BE49-F238E27FC236}">
                        <a16:creationId xmlns:a16="http://schemas.microsoft.com/office/drawing/2014/main" id="{D3EDFD1F-4084-4E2C-AE11-B265A889294C}"/>
                      </a:ext>
                    </a:extLst>
                  </p:cNvPr>
                  <p:cNvSpPr/>
                  <p:nvPr/>
                </p:nvSpPr>
                <p:spPr>
                  <a:xfrm rot="20556068" flipH="1">
                    <a:off x="5623709" y="2182172"/>
                    <a:ext cx="481419" cy="1878004"/>
                  </a:xfrm>
                  <a:prstGeom prst="roundRect">
                    <a:avLst>
                      <a:gd name="adj" fmla="val 3877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4" name="Rounded Rectangle 896">
                    <a:extLst>
                      <a:ext uri="{FF2B5EF4-FFF2-40B4-BE49-F238E27FC236}">
                        <a16:creationId xmlns:a16="http://schemas.microsoft.com/office/drawing/2014/main" id="{1B25B5E7-907E-496A-A20D-34E21A12A5DF}"/>
                      </a:ext>
                    </a:extLst>
                  </p:cNvPr>
                  <p:cNvSpPr/>
                  <p:nvPr/>
                </p:nvSpPr>
                <p:spPr>
                  <a:xfrm>
                    <a:off x="5180735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235" name="Rounded Rectangle 897">
                    <a:extLst>
                      <a:ext uri="{FF2B5EF4-FFF2-40B4-BE49-F238E27FC236}">
                        <a16:creationId xmlns:a16="http://schemas.microsoft.com/office/drawing/2014/main" id="{D0AB4502-0F62-4873-9A12-2BB97F1435DF}"/>
                      </a:ext>
                    </a:extLst>
                  </p:cNvPr>
                  <p:cNvSpPr/>
                  <p:nvPr/>
                </p:nvSpPr>
                <p:spPr>
                  <a:xfrm>
                    <a:off x="4529679" y="4083844"/>
                    <a:ext cx="553551" cy="2174055"/>
                  </a:xfrm>
                  <a:prstGeom prst="roundRect">
                    <a:avLst>
                      <a:gd name="adj" fmla="val 313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9207" name="Group 9206">
                <a:extLst>
                  <a:ext uri="{FF2B5EF4-FFF2-40B4-BE49-F238E27FC236}">
                    <a16:creationId xmlns:a16="http://schemas.microsoft.com/office/drawing/2014/main" id="{E5C34D88-A2E0-40E5-9A07-6F48A905C08E}"/>
                  </a:ext>
                </a:extLst>
              </p:cNvPr>
              <p:cNvGrpSpPr/>
              <p:nvPr/>
            </p:nvGrpSpPr>
            <p:grpSpPr>
              <a:xfrm>
                <a:off x="7244547" y="3132711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222" name="Oval 9221">
                  <a:extLst>
                    <a:ext uri="{FF2B5EF4-FFF2-40B4-BE49-F238E27FC236}">
                      <a16:creationId xmlns:a16="http://schemas.microsoft.com/office/drawing/2014/main" id="{839F319D-8F71-4B31-8EB6-A38DEBBD35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3" name="Rounded Rectangle 893">
                  <a:extLst>
                    <a:ext uri="{FF2B5EF4-FFF2-40B4-BE49-F238E27FC236}">
                      <a16:creationId xmlns:a16="http://schemas.microsoft.com/office/drawing/2014/main" id="{3780334A-6148-4936-B8BC-0989459F61E2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4" name="Rounded Rectangle 894">
                  <a:extLst>
                    <a:ext uri="{FF2B5EF4-FFF2-40B4-BE49-F238E27FC236}">
                      <a16:creationId xmlns:a16="http://schemas.microsoft.com/office/drawing/2014/main" id="{C1D4F157-0D83-4E23-99A2-72D11A5A309B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5" name="Rounded Rectangle 895">
                  <a:extLst>
                    <a:ext uri="{FF2B5EF4-FFF2-40B4-BE49-F238E27FC236}">
                      <a16:creationId xmlns:a16="http://schemas.microsoft.com/office/drawing/2014/main" id="{22D33B6E-A273-4E04-A82D-44E450AA49D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6" name="Rounded Rectangle 896">
                  <a:extLst>
                    <a:ext uri="{FF2B5EF4-FFF2-40B4-BE49-F238E27FC236}">
                      <a16:creationId xmlns:a16="http://schemas.microsoft.com/office/drawing/2014/main" id="{A6A07C18-F368-4F68-922E-048C933DB505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7" name="Rounded Rectangle 897">
                  <a:extLst>
                    <a:ext uri="{FF2B5EF4-FFF2-40B4-BE49-F238E27FC236}">
                      <a16:creationId xmlns:a16="http://schemas.microsoft.com/office/drawing/2014/main" id="{53F55BCE-F40B-4F01-9C41-AE04C6DA089C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208" name="Group 9207">
                <a:extLst>
                  <a:ext uri="{FF2B5EF4-FFF2-40B4-BE49-F238E27FC236}">
                    <a16:creationId xmlns:a16="http://schemas.microsoft.com/office/drawing/2014/main" id="{3C518C64-EA76-44D8-9989-8C39C2B0C1D1}"/>
                  </a:ext>
                </a:extLst>
              </p:cNvPr>
              <p:cNvGrpSpPr/>
              <p:nvPr/>
            </p:nvGrpSpPr>
            <p:grpSpPr>
              <a:xfrm>
                <a:off x="7358935" y="313408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216" name="Oval 9215">
                  <a:extLst>
                    <a:ext uri="{FF2B5EF4-FFF2-40B4-BE49-F238E27FC236}">
                      <a16:creationId xmlns:a16="http://schemas.microsoft.com/office/drawing/2014/main" id="{1F178031-B05D-466E-A4DB-17CFF533DC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7" name="Rounded Rectangle 893">
                  <a:extLst>
                    <a:ext uri="{FF2B5EF4-FFF2-40B4-BE49-F238E27FC236}">
                      <a16:creationId xmlns:a16="http://schemas.microsoft.com/office/drawing/2014/main" id="{196D9D00-28B3-4363-8EB8-C2726BF4D198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8" name="Rounded Rectangle 894">
                  <a:extLst>
                    <a:ext uri="{FF2B5EF4-FFF2-40B4-BE49-F238E27FC236}">
                      <a16:creationId xmlns:a16="http://schemas.microsoft.com/office/drawing/2014/main" id="{ED39FB90-B3DF-4065-A4F3-4FC5A73C9520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9" name="Rounded Rectangle 895">
                  <a:extLst>
                    <a:ext uri="{FF2B5EF4-FFF2-40B4-BE49-F238E27FC236}">
                      <a16:creationId xmlns:a16="http://schemas.microsoft.com/office/drawing/2014/main" id="{14A87CC6-9FF8-4504-BCEF-5EBBF3E5801A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0" name="Rounded Rectangle 896">
                  <a:extLst>
                    <a:ext uri="{FF2B5EF4-FFF2-40B4-BE49-F238E27FC236}">
                      <a16:creationId xmlns:a16="http://schemas.microsoft.com/office/drawing/2014/main" id="{6C656B27-3F32-4540-8D42-8AF9E7A30233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21" name="Rounded Rectangle 897">
                  <a:extLst>
                    <a:ext uri="{FF2B5EF4-FFF2-40B4-BE49-F238E27FC236}">
                      <a16:creationId xmlns:a16="http://schemas.microsoft.com/office/drawing/2014/main" id="{3FF92941-B42A-4B1D-9565-21EF0B1EB8BE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209" name="Group 9208">
                <a:extLst>
                  <a:ext uri="{FF2B5EF4-FFF2-40B4-BE49-F238E27FC236}">
                    <a16:creationId xmlns:a16="http://schemas.microsoft.com/office/drawing/2014/main" id="{E1952C1A-6B30-4EF8-AF52-249DF11030F2}"/>
                  </a:ext>
                </a:extLst>
              </p:cNvPr>
              <p:cNvGrpSpPr/>
              <p:nvPr/>
            </p:nvGrpSpPr>
            <p:grpSpPr>
              <a:xfrm>
                <a:off x="7465892" y="3135719"/>
                <a:ext cx="50971" cy="146708"/>
                <a:chOff x="4160912" y="1186925"/>
                <a:chExt cx="1944216" cy="507097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210" name="Oval 9209">
                  <a:extLst>
                    <a:ext uri="{FF2B5EF4-FFF2-40B4-BE49-F238E27FC236}">
                      <a16:creationId xmlns:a16="http://schemas.microsoft.com/office/drawing/2014/main" id="{08802538-B35A-4CEA-8A34-71D6C2AF4B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22078" y="1186925"/>
                  <a:ext cx="1008934" cy="1008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1" name="Rounded Rectangle 893">
                  <a:extLst>
                    <a:ext uri="{FF2B5EF4-FFF2-40B4-BE49-F238E27FC236}">
                      <a16:creationId xmlns:a16="http://schemas.microsoft.com/office/drawing/2014/main" id="{24F3DB1E-6954-47CD-AA9A-A8D99195AAED}"/>
                    </a:ext>
                  </a:extLst>
                </p:cNvPr>
                <p:cNvSpPr/>
                <p:nvPr/>
              </p:nvSpPr>
              <p:spPr>
                <a:xfrm>
                  <a:off x="4397845" y="2198623"/>
                  <a:ext cx="1457349" cy="2055236"/>
                </a:xfrm>
                <a:prstGeom prst="roundRect">
                  <a:avLst>
                    <a:gd name="adj" fmla="val 112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2" name="Rounded Rectangle 894">
                  <a:extLst>
                    <a:ext uri="{FF2B5EF4-FFF2-40B4-BE49-F238E27FC236}">
                      <a16:creationId xmlns:a16="http://schemas.microsoft.com/office/drawing/2014/main" id="{7B937F19-956F-41BD-B4C2-FB79C6B93C98}"/>
                    </a:ext>
                  </a:extLst>
                </p:cNvPr>
                <p:cNvSpPr/>
                <p:nvPr/>
              </p:nvSpPr>
              <p:spPr>
                <a:xfrm rot="1043932">
                  <a:off x="4160912" y="2182184"/>
                  <a:ext cx="481424" cy="1878012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3" name="Rounded Rectangle 895">
                  <a:extLst>
                    <a:ext uri="{FF2B5EF4-FFF2-40B4-BE49-F238E27FC236}">
                      <a16:creationId xmlns:a16="http://schemas.microsoft.com/office/drawing/2014/main" id="{A421BD85-0DEE-4399-A8E7-B06EDD36EB0B}"/>
                    </a:ext>
                  </a:extLst>
                </p:cNvPr>
                <p:cNvSpPr/>
                <p:nvPr/>
              </p:nvSpPr>
              <p:spPr>
                <a:xfrm rot="20556068" flipH="1">
                  <a:off x="5623709" y="2182172"/>
                  <a:ext cx="481419" cy="1878004"/>
                </a:xfrm>
                <a:prstGeom prst="roundRect">
                  <a:avLst>
                    <a:gd name="adj" fmla="val 387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4" name="Rounded Rectangle 896">
                  <a:extLst>
                    <a:ext uri="{FF2B5EF4-FFF2-40B4-BE49-F238E27FC236}">
                      <a16:creationId xmlns:a16="http://schemas.microsoft.com/office/drawing/2014/main" id="{EFD7F23F-DA2E-487B-950D-5DBE78F16AEE}"/>
                    </a:ext>
                  </a:extLst>
                </p:cNvPr>
                <p:cNvSpPr/>
                <p:nvPr/>
              </p:nvSpPr>
              <p:spPr>
                <a:xfrm>
                  <a:off x="5180735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15" name="Rounded Rectangle 897">
                  <a:extLst>
                    <a:ext uri="{FF2B5EF4-FFF2-40B4-BE49-F238E27FC236}">
                      <a16:creationId xmlns:a16="http://schemas.microsoft.com/office/drawing/2014/main" id="{FDEC75CD-3A0B-458B-A1DB-5B908380F17D}"/>
                    </a:ext>
                  </a:extLst>
                </p:cNvPr>
                <p:cNvSpPr/>
                <p:nvPr/>
              </p:nvSpPr>
              <p:spPr>
                <a:xfrm>
                  <a:off x="4529679" y="4083844"/>
                  <a:ext cx="553551" cy="2174055"/>
                </a:xfrm>
                <a:prstGeom prst="roundRect">
                  <a:avLst>
                    <a:gd name="adj" fmla="val 313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9261" name="Rectangle 9260">
            <a:extLst>
              <a:ext uri="{FF2B5EF4-FFF2-40B4-BE49-F238E27FC236}">
                <a16:creationId xmlns:a16="http://schemas.microsoft.com/office/drawing/2014/main" id="{F09C1A3B-0B0C-4A3F-AF41-7CFC99364E83}"/>
              </a:ext>
            </a:extLst>
          </p:cNvPr>
          <p:cNvSpPr/>
          <p:nvPr/>
        </p:nvSpPr>
        <p:spPr>
          <a:xfrm>
            <a:off x="222167" y="230803"/>
            <a:ext cx="7109717" cy="38646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GB" sz="2000" dirty="0">
                <a:solidFill>
                  <a:srgbClr val="0D41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help practices explore </a:t>
            </a:r>
            <a:r>
              <a:rPr lang="en-GB" sz="2000" b="1" dirty="0">
                <a:solidFill>
                  <a:srgbClr val="0D41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models </a:t>
            </a:r>
            <a:r>
              <a:rPr lang="en-GB" sz="2000" dirty="0">
                <a:solidFill>
                  <a:srgbClr val="0D41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care.=</a:t>
            </a:r>
          </a:p>
        </p:txBody>
      </p:sp>
      <p:sp>
        <p:nvSpPr>
          <p:cNvPr id="9264" name="TextBox 9263">
            <a:extLst>
              <a:ext uri="{FF2B5EF4-FFF2-40B4-BE49-F238E27FC236}">
                <a16:creationId xmlns:a16="http://schemas.microsoft.com/office/drawing/2014/main" id="{306EC669-E555-4E76-9526-BE0F3C6CAA01}"/>
              </a:ext>
            </a:extLst>
          </p:cNvPr>
          <p:cNvSpPr txBox="1"/>
          <p:nvPr/>
        </p:nvSpPr>
        <p:spPr>
          <a:xfrm>
            <a:off x="213525" y="4708865"/>
            <a:ext cx="7485058" cy="20179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options:  appt systems adjustments ● duty doc ● stay/wait ● skill mix adjustment ● online ●  phone ●  face to face ●  one to many …   </a:t>
            </a:r>
          </a:p>
        </p:txBody>
      </p:sp>
    </p:spTree>
    <p:extLst>
      <p:ext uri="{BB962C8B-B14F-4D97-AF65-F5344CB8AC3E}">
        <p14:creationId xmlns:p14="http://schemas.microsoft.com/office/powerpoint/2010/main" val="13231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181" y="187358"/>
            <a:ext cx="8020189" cy="114051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GB" sz="2000" dirty="0">
                <a:solidFill>
                  <a:srgbClr val="0D41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Standing back and looking at the whole practice population – example from one practice.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Long term condition register (QOF) - occurrence by age/across appts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97" y="1986855"/>
            <a:ext cx="13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LTC occurrence by patient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205" y="3570729"/>
            <a:ext cx="1393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Proportion of GP appts taken by long- term conditions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2" b="54147"/>
          <a:stretch/>
        </p:blipFill>
        <p:spPr bwMode="auto">
          <a:xfrm>
            <a:off x="7273998" y="1177758"/>
            <a:ext cx="1443694" cy="32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7239" y="4766103"/>
            <a:ext cx="1753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Age 0 -100 years </a:t>
            </a:r>
            <a:r>
              <a:rPr lang="en-GB" sz="1050" dirty="0">
                <a:solidFill>
                  <a:schemeClr val="accent3"/>
                </a:solidFill>
                <a:sym typeface="Wingdings"/>
              </a:rPr>
              <a:t> </a:t>
            </a:r>
            <a:endParaRPr lang="en-GB" sz="1050" dirty="0">
              <a:solidFill>
                <a:schemeClr val="accent3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985B64B-3CB5-41D9-A5D2-DA89AC9DB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1444052" y="1327874"/>
            <a:ext cx="5498922" cy="32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0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567248" y="2047579"/>
            <a:ext cx="8109209" cy="959609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Case Study (1)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The immediate impact of team development and sorting</a:t>
            </a:r>
          </a:p>
        </p:txBody>
      </p:sp>
    </p:spTree>
    <p:extLst>
      <p:ext uri="{BB962C8B-B14F-4D97-AF65-F5344CB8AC3E}">
        <p14:creationId xmlns:p14="http://schemas.microsoft.com/office/powerpoint/2010/main" val="252075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686" y="360292"/>
            <a:ext cx="9101229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  <a:cs typeface="Helvetica" panose="020B0604020202020204" pitchFamily="34" charset="0"/>
              </a:rPr>
              <a:t>Case: impact </a:t>
            </a:r>
            <a:r>
              <a:rPr lang="mr-IN" dirty="0">
                <a:solidFill>
                  <a:srgbClr val="0A3363"/>
                </a:solidFill>
              </a:rPr>
              <a:t>–</a:t>
            </a:r>
            <a:r>
              <a:rPr lang="en-US" dirty="0">
                <a:solidFill>
                  <a:srgbClr val="0A3363"/>
                </a:solidFill>
                <a:cs typeface="Helvetica" panose="020B0604020202020204" pitchFamily="34" charset="0"/>
              </a:rPr>
              <a:t> CQC ratings</a:t>
            </a:r>
          </a:p>
        </p:txBody>
      </p:sp>
      <p:pic>
        <p:nvPicPr>
          <p:cNvPr id="4" name="Picture 3" descr="Screen Shot 2018-01-22 at 08.1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3" y="1522022"/>
            <a:ext cx="4475675" cy="1201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06" y="1157993"/>
            <a:ext cx="4680443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800" dirty="0"/>
              <a:t>November 2015 (prior)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304" y="3121009"/>
            <a:ext cx="3829613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800" dirty="0"/>
              <a:t>January 2018 (during)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208" y="1050614"/>
            <a:ext cx="3098194" cy="1263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Practice List Size 14,000.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The practice is in the 7</a:t>
            </a:r>
            <a:r>
              <a:rPr lang="en-US" sz="1800" baseline="30000" dirty="0"/>
              <a:t>th</a:t>
            </a:r>
            <a:r>
              <a:rPr lang="en-US" sz="1800" dirty="0"/>
              <a:t> most deprived borough in London and the 35</a:t>
            </a:r>
            <a:r>
              <a:rPr lang="en-US" sz="1800" baseline="30000" dirty="0"/>
              <a:t>th</a:t>
            </a:r>
            <a:r>
              <a:rPr lang="en-US" sz="1800" dirty="0"/>
              <a:t> in England.</a:t>
            </a:r>
          </a:p>
        </p:txBody>
      </p:sp>
      <p:pic>
        <p:nvPicPr>
          <p:cNvPr id="8" name="Picture 7" descr="Screen Shot 2018-03-05 at 14.18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5856" b="8254"/>
          <a:stretch/>
        </p:blipFill>
        <p:spPr>
          <a:xfrm>
            <a:off x="789805" y="3459892"/>
            <a:ext cx="4372999" cy="1359243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10800000">
            <a:off x="2435587" y="2781205"/>
            <a:ext cx="752455" cy="2347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</a:rPr>
              <a:t>Case study: intervention list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1158412"/>
              </p:ext>
            </p:extLst>
          </p:nvPr>
        </p:nvGraphicFramePr>
        <p:xfrm>
          <a:off x="457200" y="973318"/>
          <a:ext cx="8229600" cy="31318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75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What we did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D4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D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Data Readiness </a:t>
                      </a:r>
                      <a:r>
                        <a:rPr lang="mr-IN" sz="1500" dirty="0"/>
                        <a:t>–</a:t>
                      </a:r>
                      <a:r>
                        <a:rPr lang="en-US" sz="1500" dirty="0"/>
                        <a:t> the first data diary on appointments</a:t>
                      </a:r>
                      <a:r>
                        <a:rPr lang="en-US" sz="1500" baseline="0" dirty="0"/>
                        <a:t> 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June 2017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  <a:r>
                        <a:rPr lang="en-US" sz="1500" baseline="0" dirty="0"/>
                        <a:t> day Core Concepts of Quality Course for 5 members of the practice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June 2017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r>
                        <a:rPr lang="en-US" sz="1500" dirty="0"/>
                        <a:t>9</a:t>
                      </a:r>
                      <a:r>
                        <a:rPr lang="en-US" sz="1500" baseline="0" dirty="0"/>
                        <a:t> days of o</a:t>
                      </a:r>
                      <a:r>
                        <a:rPr lang="en-US" sz="1500" dirty="0"/>
                        <a:t>nsite development  </a:t>
                      </a:r>
                      <a:r>
                        <a:rPr lang="mr-IN" sz="1500" dirty="0"/>
                        <a:t>–</a:t>
                      </a:r>
                      <a:r>
                        <a:rPr lang="en-US" sz="1500" dirty="0"/>
                        <a:t> practice team relationship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development; coaching the lead partner;  QI,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flow; measurement, new triage; workshop facilitation, coaching the team to implement prototype; keeping the heat up with data reviews; frequent attender review; moving from meeting to managing</a:t>
                      </a:r>
                      <a:r>
                        <a:rPr lang="en-US" sz="1500" baseline="0" dirty="0"/>
                        <a:t> demand to the aim to reduce demand.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September</a:t>
                      </a:r>
                      <a:r>
                        <a:rPr lang="en-US" sz="1500" baseline="0" dirty="0"/>
                        <a:t> to present. Implementation of prototypes from November 2017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Communities of</a:t>
                      </a:r>
                      <a:r>
                        <a:rPr lang="en-US" sz="1500" baseline="0" dirty="0"/>
                        <a:t> practice sharing the granular details of how to change the practice system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September to present x 3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70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588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sz="2700" dirty="0">
                <a:solidFill>
                  <a:srgbClr val="0A3363"/>
                </a:solidFill>
              </a:rPr>
              <a:t>Case study: Benefits 6 months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2805" y="685797"/>
            <a:ext cx="7925972" cy="3527962"/>
          </a:xfrm>
          <a:prstGeom prst="rect">
            <a:avLst/>
          </a:prstGeom>
        </p:spPr>
        <p:txBody>
          <a:bodyPr/>
          <a:lstStyle/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Reduction in required GP resource - </a:t>
            </a:r>
            <a:r>
              <a:rPr lang="en-GB" sz="1600" dirty="0">
                <a:cs typeface="Helvetica" panose="020B0604020202020204" pitchFamily="34" charset="0"/>
              </a:rPr>
              <a:t>salary of £71,000 plus 12.8% National Insurance contributions and 14% employer's superannuation – a total of </a:t>
            </a:r>
            <a:r>
              <a:rPr lang="en-GB" sz="1600" b="1" dirty="0">
                <a:cs typeface="Helvetica" panose="020B0604020202020204" pitchFamily="34" charset="0"/>
              </a:rPr>
              <a:t>about £90,000</a:t>
            </a:r>
            <a:r>
              <a:rPr lang="en-GB" sz="1600" dirty="0">
                <a:cs typeface="Helvetica" panose="020B0604020202020204" pitchFamily="34" charset="0"/>
              </a:rPr>
              <a:t>. Currently reviewing how to invest this in meeting rather than managing demand.</a:t>
            </a:r>
            <a:endParaRPr lang="en-US" sz="1600" dirty="0">
              <a:cs typeface="Helvetica" panose="020B0604020202020204" pitchFamily="34" charset="0"/>
            </a:endParaRP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Lower use of locums over Christmas. GPs taking the usual Xmas holidays so no change in practice staffing. </a:t>
            </a: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Appointment demand spread over the day more evenly and now only 7% patients turned away (because they don’t want what is offered) </a:t>
            </a:r>
            <a:r>
              <a:rPr lang="mr-IN" sz="1600" dirty="0"/>
              <a:t>–</a:t>
            </a:r>
            <a:r>
              <a:rPr lang="en-US" sz="1600" dirty="0">
                <a:cs typeface="Helvetica" panose="020B0604020202020204" pitchFamily="34" charset="0"/>
              </a:rPr>
              <a:t> everyone is seen or given an appointment (Telephone triage /GP/Other service).</a:t>
            </a: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Seeing 35% more patients a week.</a:t>
            </a: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DNAs reducing.</a:t>
            </a: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Improved CQC from Requires Improvement to Good across all aspects</a:t>
            </a:r>
          </a:p>
          <a:p>
            <a:pPr marL="0" indent="0">
              <a:buNone/>
            </a:pPr>
            <a:r>
              <a:rPr lang="en-US" sz="1600" dirty="0">
                <a:cs typeface="Helvetica" panose="020B0604020202020204" pitchFamily="34" charset="0"/>
              </a:rPr>
              <a:t>Additionally</a:t>
            </a:r>
          </a:p>
          <a:p>
            <a:pPr marL="179388" indent="-179388"/>
            <a:r>
              <a:rPr lang="en-US" sz="1600" dirty="0">
                <a:cs typeface="Helvetica" panose="020B0604020202020204" pitchFamily="34" charset="0"/>
              </a:rPr>
              <a:t>PPG very supportive of the changes, and  staff say stress levels are down.</a:t>
            </a:r>
          </a:p>
          <a:p>
            <a:pPr marL="0" indent="0">
              <a:buNone/>
            </a:pPr>
            <a:endParaRPr lang="en-US" sz="1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xmlns:p14="http://schemas.microsoft.com/office/powerpoint/2010/main" spd="slow" advClick="0" advTm="2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4 at 08.2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79" y="710702"/>
            <a:ext cx="4337663" cy="13805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8883" y="205978"/>
            <a:ext cx="8229600" cy="3762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</a:rPr>
              <a:t>Data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925" y="4691642"/>
            <a:ext cx="8020189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Illustrating it takes time for a practice to develop the skills in new models.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Screen Shot 2018-04-26 at 19.42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383"/>
            <a:ext cx="9144000" cy="12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</a:rPr>
              <a:t>Case: The Practice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08274"/>
            <a:ext cx="8229600" cy="35194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dirty="0"/>
              <a:t>Considering bringing in walk in (removes the sorting step),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Social (contextual) focused proactive work on super attenders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Community Collaboration </a:t>
            </a:r>
            <a:r>
              <a:rPr lang="mr-IN" sz="1800" dirty="0"/>
              <a:t>–</a:t>
            </a:r>
            <a:r>
              <a:rPr lang="en-GB" sz="1800" dirty="0"/>
              <a:t>working with their community as assets by helping to develop networks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Developing stronger relationships with formal services in the community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Skill mix development (team based)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765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0439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0D4181"/>
                </a:solidFill>
              </a:rPr>
              <a:t>High performing practices and primary care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468" y="1288469"/>
            <a:ext cx="7875436" cy="351948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US" sz="2000" b="1" dirty="0">
                <a:solidFill>
                  <a:srgbClr val="0D4181"/>
                </a:solidFill>
              </a:rPr>
              <a:t>Use their skill sets more effectively </a:t>
            </a:r>
            <a:r>
              <a:rPr lang="en-US" sz="2000" dirty="0"/>
              <a:t>to meet need (diversifying their skills and offers, targeting these effectively)</a:t>
            </a:r>
            <a:endParaRPr lang="en-GB" sz="2000" dirty="0"/>
          </a:p>
          <a:p>
            <a:pPr lvl="0">
              <a:spcBef>
                <a:spcPts val="900"/>
              </a:spcBef>
            </a:pPr>
            <a:r>
              <a:rPr lang="en-US" sz="2000" dirty="0"/>
              <a:t>Use their </a:t>
            </a:r>
            <a:r>
              <a:rPr lang="en-US" sz="2000" b="1" dirty="0">
                <a:solidFill>
                  <a:srgbClr val="0D4181"/>
                </a:solidFill>
              </a:rPr>
              <a:t>contact time with patients more effectively </a:t>
            </a:r>
            <a:endParaRPr lang="en-GB" sz="2000" b="1" dirty="0">
              <a:solidFill>
                <a:srgbClr val="0D4181"/>
              </a:solidFill>
            </a:endParaRPr>
          </a:p>
          <a:p>
            <a:pPr lvl="0">
              <a:spcBef>
                <a:spcPts val="900"/>
              </a:spcBef>
            </a:pPr>
            <a:r>
              <a:rPr lang="en-US" sz="2000" b="1" dirty="0">
                <a:solidFill>
                  <a:srgbClr val="0D4181"/>
                </a:solidFill>
              </a:rPr>
              <a:t>Improve their back-office functions </a:t>
            </a:r>
            <a:r>
              <a:rPr lang="en-US" sz="2000" dirty="0"/>
              <a:t>to be more efficient</a:t>
            </a:r>
            <a:endParaRPr lang="en-GB" sz="2000" dirty="0"/>
          </a:p>
          <a:p>
            <a:pPr lvl="0">
              <a:spcBef>
                <a:spcPts val="900"/>
              </a:spcBef>
            </a:pPr>
            <a:r>
              <a:rPr lang="en-US" sz="2000" b="1" dirty="0">
                <a:solidFill>
                  <a:srgbClr val="0D4181"/>
                </a:solidFill>
              </a:rPr>
              <a:t>Partner effectively </a:t>
            </a:r>
            <a:r>
              <a:rPr lang="en-US" sz="2000" dirty="0"/>
              <a:t>with care homes/ other practices to manage the health of frail elderly in care and reduce hospital admissions</a:t>
            </a:r>
          </a:p>
          <a:p>
            <a:pPr lvl="0">
              <a:spcBef>
                <a:spcPts val="900"/>
              </a:spcBef>
            </a:pPr>
            <a:r>
              <a:rPr lang="en-US" sz="2000" dirty="0"/>
              <a:t>Work with </a:t>
            </a:r>
            <a:r>
              <a:rPr lang="en-US" sz="2000" b="1" dirty="0">
                <a:solidFill>
                  <a:srgbClr val="0D4181"/>
                </a:solidFill>
              </a:rPr>
              <a:t>Multidisciplinary Teams to flag at risk people </a:t>
            </a:r>
            <a:r>
              <a:rPr lang="en-US" sz="2000" dirty="0"/>
              <a:t>and to solve complex needs.</a:t>
            </a:r>
            <a:endParaRPr lang="en-GB" sz="2000" dirty="0"/>
          </a:p>
          <a:p>
            <a:pPr lvl="0">
              <a:spcBef>
                <a:spcPts val="900"/>
              </a:spcBef>
            </a:pPr>
            <a:r>
              <a:rPr lang="en-US" sz="2000" b="1" dirty="0">
                <a:solidFill>
                  <a:srgbClr val="0D4181"/>
                </a:solidFill>
              </a:rPr>
              <a:t>Co-produce new services </a:t>
            </a:r>
            <a:r>
              <a:rPr lang="en-US" sz="2000" dirty="0"/>
              <a:t>with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7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C7832-FD61-4203-AA9F-B357B6D5D20F}"/>
              </a:ext>
            </a:extLst>
          </p:cNvPr>
          <p:cNvSpPr txBox="1"/>
          <p:nvPr/>
        </p:nvSpPr>
        <p:spPr>
          <a:xfrm>
            <a:off x="659924" y="1874584"/>
            <a:ext cx="8109209" cy="1267385"/>
          </a:xfrm>
          <a:prstGeom prst="rect">
            <a:avLst/>
          </a:prstGeom>
          <a:noFill/>
        </p:spPr>
        <p:txBody>
          <a:bodyPr wrap="square" lIns="66408" tIns="33204" rIns="66408" bIns="33204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Collaborative Practice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Examples of what we are expecting to gain from previous experience.</a:t>
            </a:r>
            <a:br>
              <a:rPr lang="en-GB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</a:br>
            <a:endParaRPr lang="en-GB" sz="20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9887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Impact</a:t>
            </a:r>
          </a:p>
        </p:txBody>
      </p:sp>
      <p:pic>
        <p:nvPicPr>
          <p:cNvPr id="5" name="Picture 4" descr="Screen Shot 2018-01-22 at 11.1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832"/>
            <a:ext cx="9144000" cy="33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07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Robin Lane - Coproduction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7200" y="1250735"/>
            <a:ext cx="8229600" cy="2627689"/>
          </a:xfrm>
          <a:prstGeom prst="bracketPair">
            <a:avLst>
              <a:gd name="adj" fmla="val 8051"/>
            </a:avLst>
          </a:prstGeom>
          <a:noFill/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rot="0" vert="horz" wrap="square" lIns="38963" tIns="38963" rIns="38963" bIns="38963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511"/>
              </a:spcAft>
            </a:pPr>
            <a:r>
              <a:rPr lang="en-GB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“We have </a:t>
            </a:r>
            <a:r>
              <a:rPr lang="en-GB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increased our patient list by 4,500 people</a:t>
            </a:r>
            <a:r>
              <a:rPr lang="en-GB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, that’s a 57 % increase, and we have seen </a:t>
            </a:r>
            <a:r>
              <a:rPr lang="en-GB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no increase in demand for either primary or secondary care consultations</a:t>
            </a:r>
            <a:r>
              <a:rPr lang="en-GB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because we do things differently.” 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511"/>
              </a:spcAft>
            </a:pPr>
            <a:r>
              <a:rPr lang="en-GB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Mev</a:t>
            </a:r>
            <a:r>
              <a:rPr lang="en-GB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Forbes, Managing Partner, Robin Lane Medical Centre</a:t>
            </a: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Methven Forbes\Desktop\Robin_Lan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4025"/>
            <a:ext cx="2209800" cy="763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197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2313" y="2217961"/>
            <a:ext cx="7772400" cy="10215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2"/>
                </a:solidFill>
                <a:latin typeface="Helvetica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Helvetica" pitchFamily="34" charset="0"/>
                <a:ea typeface="ＭＳ Ｐゴシック" charset="0"/>
              </a:defRPr>
            </a:lvl5pPr>
            <a:lvl6pPr marL="519476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3895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58426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7790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>
                <a:solidFill>
                  <a:srgbClr val="0A3363"/>
                </a:solidFill>
                <a:sym typeface="Wingdings"/>
              </a:rPr>
              <a:t>The Ideal Primary Care System</a:t>
            </a:r>
          </a:p>
          <a:p>
            <a:r>
              <a:rPr lang="en-GB" dirty="0">
                <a:solidFill>
                  <a:srgbClr val="0A3363"/>
                </a:solidFill>
                <a:sym typeface="Wingdings"/>
              </a:rPr>
              <a:t> </a:t>
            </a:r>
            <a:r>
              <a:rPr lang="en-GB" sz="2400" dirty="0">
                <a:solidFill>
                  <a:srgbClr val="0A3363"/>
                </a:solidFill>
              </a:rPr>
              <a:t>A Straw Man </a:t>
            </a:r>
            <a:r>
              <a:rPr lang="mr-IN" sz="2400" dirty="0">
                <a:solidFill>
                  <a:srgbClr val="0A3363"/>
                </a:solidFill>
              </a:rPr>
              <a:t>–</a:t>
            </a:r>
            <a:r>
              <a:rPr lang="en-GB" sz="2400" dirty="0">
                <a:solidFill>
                  <a:srgbClr val="0A3363"/>
                </a:solidFill>
              </a:rPr>
              <a:t> starting from needs</a:t>
            </a:r>
            <a:endParaRPr lang="en-US" sz="2400" dirty="0">
              <a:solidFill>
                <a:srgbClr val="0A3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4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A9DBCC-AF3B-4099-9945-05456AAE0E0D}"/>
              </a:ext>
            </a:extLst>
          </p:cNvPr>
          <p:cNvCxnSpPr/>
          <p:nvPr/>
        </p:nvCxnSpPr>
        <p:spPr>
          <a:xfrm>
            <a:off x="4564010" y="460031"/>
            <a:ext cx="0" cy="42816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D0BCB39-DD94-4E33-A88D-270E7A817260}"/>
              </a:ext>
            </a:extLst>
          </p:cNvPr>
          <p:cNvSpPr txBox="1"/>
          <p:nvPr/>
        </p:nvSpPr>
        <p:spPr>
          <a:xfrm>
            <a:off x="5222004" y="822330"/>
            <a:ext cx="3609350" cy="19890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100" dirty="0">
                <a:solidFill>
                  <a:srgbClr val="1C4372"/>
                </a:solidFill>
              </a:rPr>
              <a:t>MDT @ home </a:t>
            </a:r>
            <a:r>
              <a:rPr lang="mr-IN" sz="1100" dirty="0">
                <a:solidFill>
                  <a:srgbClr val="1C4372"/>
                </a:solidFill>
              </a:rPr>
              <a:t>–</a:t>
            </a:r>
            <a:r>
              <a:rPr lang="en-GB" sz="1100" dirty="0">
                <a:solidFill>
                  <a:srgbClr val="1C4372"/>
                </a:solidFill>
              </a:rPr>
              <a:t> the number of visits/meetings can probably be pre-determined by type of need and forms the pathway. </a:t>
            </a:r>
          </a:p>
          <a:p>
            <a:r>
              <a:rPr lang="en-GB" sz="1100" dirty="0">
                <a:solidFill>
                  <a:srgbClr val="1C4372"/>
                </a:solidFill>
              </a:rPr>
              <a:t>Tele-health to secondary care</a:t>
            </a:r>
          </a:p>
          <a:p>
            <a:endParaRPr lang="en-GB" sz="1100" dirty="0">
              <a:solidFill>
                <a:srgbClr val="1C4372"/>
              </a:solidFill>
            </a:endParaRPr>
          </a:p>
          <a:p>
            <a:endParaRPr lang="en-GB" sz="1100" dirty="0">
              <a:solidFill>
                <a:srgbClr val="1C4372"/>
              </a:solidFill>
            </a:endParaRPr>
          </a:p>
          <a:p>
            <a:r>
              <a:rPr lang="en-GB" sz="1100" dirty="0">
                <a:solidFill>
                  <a:srgbClr val="1C4372"/>
                </a:solidFill>
              </a:rPr>
              <a:t>Assessment for Early warning flags</a:t>
            </a:r>
          </a:p>
          <a:p>
            <a:endParaRPr lang="en-GB" sz="1100" dirty="0">
              <a:solidFill>
                <a:srgbClr val="1C4372"/>
              </a:solidFill>
            </a:endParaRPr>
          </a:p>
          <a:p>
            <a:pPr>
              <a:spcBef>
                <a:spcPts val="450"/>
              </a:spcBef>
            </a:pPr>
            <a:r>
              <a:rPr lang="en-GB" sz="1100" dirty="0">
                <a:solidFill>
                  <a:srgbClr val="1C4372"/>
                </a:solidFill>
              </a:rPr>
              <a:t>REQUIRES: Continuity of GP/team</a:t>
            </a:r>
          </a:p>
          <a:p>
            <a:r>
              <a:rPr lang="en-GB" sz="1100" dirty="0">
                <a:solidFill>
                  <a:srgbClr val="1C4372"/>
                </a:solidFill>
              </a:rPr>
              <a:t>REVIEW &amp; PLAN: MDT Reviews</a:t>
            </a:r>
          </a:p>
          <a:p>
            <a:pPr marL="676275" indent="-676275"/>
            <a:r>
              <a:rPr lang="en-GB" sz="1100" dirty="0">
                <a:solidFill>
                  <a:srgbClr val="1C4372"/>
                </a:solidFill>
              </a:rPr>
              <a:t>ASSESS:	E-record flags</a:t>
            </a:r>
            <a:br>
              <a:rPr lang="en-GB" sz="1100" dirty="0">
                <a:solidFill>
                  <a:srgbClr val="1C4372"/>
                </a:solidFill>
              </a:rPr>
            </a:br>
            <a:r>
              <a:rPr lang="en-GB" sz="1100" dirty="0">
                <a:solidFill>
                  <a:srgbClr val="1C4372"/>
                </a:solidFill>
              </a:rPr>
              <a:t>Comprehensive assessment at home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2BE63-A6CD-464F-9BAC-C4E6587BDC65}"/>
              </a:ext>
            </a:extLst>
          </p:cNvPr>
          <p:cNvSpPr txBox="1"/>
          <p:nvPr/>
        </p:nvSpPr>
        <p:spPr>
          <a:xfrm>
            <a:off x="5220164" y="2788876"/>
            <a:ext cx="2190343" cy="198900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100" dirty="0">
                <a:solidFill>
                  <a:srgbClr val="1C4372"/>
                </a:solidFill>
              </a:rPr>
              <a:t>ASSESS : E-record flags</a:t>
            </a:r>
          </a:p>
          <a:p>
            <a:r>
              <a:rPr lang="en-GB" sz="1100" dirty="0">
                <a:solidFill>
                  <a:srgbClr val="1C4372"/>
                </a:solidFill>
              </a:rPr>
              <a:t>REVIEW: of potential for complexity</a:t>
            </a:r>
          </a:p>
          <a:p>
            <a:endParaRPr lang="en-GB" sz="1100" dirty="0">
              <a:solidFill>
                <a:srgbClr val="1C4372"/>
              </a:solidFill>
            </a:endParaRPr>
          </a:p>
          <a:p>
            <a:pPr>
              <a:spcBef>
                <a:spcPts val="450"/>
              </a:spcBef>
            </a:pPr>
            <a:r>
              <a:rPr lang="en-GB" sz="1100" dirty="0">
                <a:solidFill>
                  <a:srgbClr val="1C4372"/>
                </a:solidFill>
              </a:rPr>
              <a:t>MINOR</a:t>
            </a:r>
          </a:p>
          <a:p>
            <a:r>
              <a:rPr lang="en-GB" sz="1100" dirty="0">
                <a:solidFill>
                  <a:srgbClr val="1C4372"/>
                </a:solidFill>
              </a:rPr>
              <a:t>ACUTE &amp; DIAGNOSE</a:t>
            </a:r>
          </a:p>
          <a:p>
            <a:r>
              <a:rPr lang="en-GB" sz="1100" dirty="0">
                <a:solidFill>
                  <a:srgbClr val="1C4372"/>
                </a:solidFill>
              </a:rPr>
              <a:t>ACUTE &amp; IMMEDIATE ESCALATE</a:t>
            </a:r>
          </a:p>
          <a:p>
            <a:endParaRPr lang="en-GB" sz="1100" dirty="0">
              <a:solidFill>
                <a:srgbClr val="1C4372"/>
              </a:solidFill>
            </a:endParaRPr>
          </a:p>
          <a:p>
            <a:r>
              <a:rPr lang="en-GB" sz="1100" dirty="0">
                <a:solidFill>
                  <a:srgbClr val="1C4372"/>
                </a:solidFill>
              </a:rPr>
              <a:t>PAPERWORK</a:t>
            </a:r>
          </a:p>
          <a:p>
            <a:r>
              <a:rPr lang="en-GB" sz="1100" dirty="0">
                <a:solidFill>
                  <a:srgbClr val="1C4372"/>
                </a:solidFill>
              </a:rPr>
              <a:t>PAYMENT SERVICES </a:t>
            </a:r>
          </a:p>
          <a:p>
            <a:r>
              <a:rPr lang="en-GB" sz="1100" dirty="0">
                <a:solidFill>
                  <a:srgbClr val="1C4372"/>
                </a:solidFill>
              </a:rPr>
              <a:t>ROUTINE DIAGNOSTICS</a:t>
            </a:r>
          </a:p>
          <a:p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5428BC-B7C1-42C6-9F55-F1BA4DF33532}"/>
              </a:ext>
            </a:extLst>
          </p:cNvPr>
          <p:cNvSpPr txBox="1"/>
          <p:nvPr/>
        </p:nvSpPr>
        <p:spPr>
          <a:xfrm>
            <a:off x="650413" y="119051"/>
            <a:ext cx="333300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2100" dirty="0">
                <a:solidFill>
                  <a:schemeClr val="bg2">
                    <a:lumMod val="50000"/>
                  </a:schemeClr>
                </a:solidFill>
              </a:rPr>
              <a:t>An ideal primary care system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95D336-7E7D-4FA1-8AD1-F511A40C8415}"/>
              </a:ext>
            </a:extLst>
          </p:cNvPr>
          <p:cNvSpPr txBox="1"/>
          <p:nvPr/>
        </p:nvSpPr>
        <p:spPr>
          <a:xfrm>
            <a:off x="7974207" y="1691869"/>
            <a:ext cx="116979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</a:rPr>
              <a:t>Additional reviews based on need: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</a:rPr>
              <a:t>Clinical; Social; Poly pharmacy 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7D66AB21-639B-45C4-8CEF-CFA40771206B}"/>
              </a:ext>
            </a:extLst>
          </p:cNvPr>
          <p:cNvSpPr/>
          <p:nvPr/>
        </p:nvSpPr>
        <p:spPr>
          <a:xfrm rot="16200000">
            <a:off x="7471498" y="1659936"/>
            <a:ext cx="174443" cy="739190"/>
          </a:xfrm>
          <a:prstGeom prst="triangle">
            <a:avLst/>
          </a:prstGeom>
          <a:solidFill>
            <a:srgbClr val="8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0186B3-F843-4605-BE34-FD3BC021370B}"/>
              </a:ext>
            </a:extLst>
          </p:cNvPr>
          <p:cNvSpPr txBox="1"/>
          <p:nvPr/>
        </p:nvSpPr>
        <p:spPr>
          <a:xfrm rot="16200000">
            <a:off x="-2196475" y="2322285"/>
            <a:ext cx="5111517" cy="5309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RESOURCEFUL COMMUNITY connecting people / creating meaningful activities / generating self-esteem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9C9CA3-F65F-41C3-BD15-96787621C459}"/>
              </a:ext>
            </a:extLst>
          </p:cNvPr>
          <p:cNvGrpSpPr/>
          <p:nvPr/>
        </p:nvGrpSpPr>
        <p:grpSpPr>
          <a:xfrm rot="5400000">
            <a:off x="-1125573" y="2697815"/>
            <a:ext cx="4213655" cy="261041"/>
            <a:chOff x="2302233" y="5949445"/>
            <a:chExt cx="9080610" cy="258003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5B1C8C21-A4B9-4F9C-8F76-97D3A0B41B98}"/>
                </a:ext>
              </a:extLst>
            </p:cNvPr>
            <p:cNvSpPr/>
            <p:nvPr/>
          </p:nvSpPr>
          <p:spPr>
            <a:xfrm rot="10800000">
              <a:off x="2302233" y="5978997"/>
              <a:ext cx="288000" cy="216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ED4E9CD-1C9F-4D6D-B991-9ACA6AAFDBBF}"/>
                </a:ext>
              </a:extLst>
            </p:cNvPr>
            <p:cNvSpPr/>
            <p:nvPr/>
          </p:nvSpPr>
          <p:spPr>
            <a:xfrm rot="10800000">
              <a:off x="4227447" y="5988334"/>
              <a:ext cx="288000" cy="216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D26C013-E0AC-446C-B245-CEC69A6C00FE}"/>
                </a:ext>
              </a:extLst>
            </p:cNvPr>
            <p:cNvSpPr/>
            <p:nvPr/>
          </p:nvSpPr>
          <p:spPr>
            <a:xfrm rot="10800000">
              <a:off x="6242857" y="5982111"/>
              <a:ext cx="288000" cy="216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20CDF66E-3E49-4376-8940-CDF1D4D9D75A}"/>
                </a:ext>
              </a:extLst>
            </p:cNvPr>
            <p:cNvSpPr/>
            <p:nvPr/>
          </p:nvSpPr>
          <p:spPr>
            <a:xfrm rot="10800000">
              <a:off x="8168071" y="5991448"/>
              <a:ext cx="288000" cy="216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ED158583-63D9-4AA2-8FD8-6978B3435F85}"/>
                </a:ext>
              </a:extLst>
            </p:cNvPr>
            <p:cNvSpPr/>
            <p:nvPr/>
          </p:nvSpPr>
          <p:spPr>
            <a:xfrm rot="10800000">
              <a:off x="10164365" y="5989548"/>
              <a:ext cx="288000" cy="216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20CFD6C-32B3-4456-898B-252E3CC2170D}"/>
                </a:ext>
              </a:extLst>
            </p:cNvPr>
            <p:cNvGrpSpPr/>
            <p:nvPr/>
          </p:nvGrpSpPr>
          <p:grpSpPr>
            <a:xfrm>
              <a:off x="3232711" y="5949445"/>
              <a:ext cx="8150132" cy="232774"/>
              <a:chOff x="3243862" y="6182410"/>
              <a:chExt cx="8150132" cy="232774"/>
            </a:xfrm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45FA1289-565C-4011-ABCC-E726519A2B9C}"/>
                  </a:ext>
                </a:extLst>
              </p:cNvPr>
              <p:cNvSpPr/>
              <p:nvPr/>
            </p:nvSpPr>
            <p:spPr>
              <a:xfrm>
                <a:off x="3243862" y="6188633"/>
                <a:ext cx="288000" cy="2160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AE26F906-7C3F-40BC-BA53-F692A9D167D6}"/>
                  </a:ext>
                </a:extLst>
              </p:cNvPr>
              <p:cNvSpPr/>
              <p:nvPr/>
            </p:nvSpPr>
            <p:spPr>
              <a:xfrm>
                <a:off x="5259272" y="6182410"/>
                <a:ext cx="288000" cy="2160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1190126E-ED2F-4405-9C62-E5976CECF561}"/>
                  </a:ext>
                </a:extLst>
              </p:cNvPr>
              <p:cNvSpPr/>
              <p:nvPr/>
            </p:nvSpPr>
            <p:spPr>
              <a:xfrm>
                <a:off x="7184486" y="6191747"/>
                <a:ext cx="288000" cy="2160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5780776B-A1D5-42B7-B655-DFE0E799F0BB}"/>
                  </a:ext>
                </a:extLst>
              </p:cNvPr>
              <p:cNvSpPr/>
              <p:nvPr/>
            </p:nvSpPr>
            <p:spPr>
              <a:xfrm>
                <a:off x="9180780" y="6189847"/>
                <a:ext cx="288000" cy="2160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C3A4E2DF-B1D7-4EEE-9F8C-CFE7559AC5E3}"/>
                  </a:ext>
                </a:extLst>
              </p:cNvPr>
              <p:cNvSpPr/>
              <p:nvPr/>
            </p:nvSpPr>
            <p:spPr>
              <a:xfrm>
                <a:off x="11105994" y="6199184"/>
                <a:ext cx="288000" cy="2160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79872" y="870296"/>
            <a:ext cx="3924741" cy="3692090"/>
            <a:chOff x="1573162" y="842928"/>
            <a:chExt cx="5232988" cy="49227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BD601B5-0466-4E58-84F7-3B1835DFD230}"/>
                </a:ext>
              </a:extLst>
            </p:cNvPr>
            <p:cNvSpPr/>
            <p:nvPr/>
          </p:nvSpPr>
          <p:spPr>
            <a:xfrm>
              <a:off x="1573162" y="1933657"/>
              <a:ext cx="1092723" cy="31168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Sorting</a:t>
              </a:r>
              <a:b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1CE5E2-C349-4023-8012-EAB5C4AE36ED}"/>
                </a:ext>
              </a:extLst>
            </p:cNvPr>
            <p:cNvGrpSpPr/>
            <p:nvPr/>
          </p:nvGrpSpPr>
          <p:grpSpPr>
            <a:xfrm>
              <a:off x="1949995" y="2104165"/>
              <a:ext cx="462708" cy="1017588"/>
              <a:chOff x="3201624" y="2817784"/>
              <a:chExt cx="462708" cy="14831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20C847E-6863-4F90-8C7F-662D11468182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34FCD0-5E0C-430E-B38E-D5409144E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529704"/>
                <a:ext cx="462708" cy="7711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D63F01-756A-4CAD-8FAA-948CED7766BC}"/>
                </a:ext>
              </a:extLst>
            </p:cNvPr>
            <p:cNvSpPr/>
            <p:nvPr/>
          </p:nvSpPr>
          <p:spPr>
            <a:xfrm>
              <a:off x="2746230" y="842928"/>
              <a:ext cx="1745092" cy="227830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Health</a:t>
              </a:r>
              <a:br>
                <a:rPr lang="en-GB" dirty="0"/>
              </a:br>
              <a:r>
                <a:rPr lang="en-GB" dirty="0"/>
                <a:t>and</a:t>
              </a:r>
            </a:p>
            <a:p>
              <a:r>
                <a:rPr lang="en-GB" dirty="0"/>
                <a:t>care </a:t>
              </a:r>
            </a:p>
            <a:p>
              <a:r>
                <a:rPr lang="en-GB" dirty="0"/>
                <a:t>system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C3549CF-E170-4AFB-946C-64EFBE6DA6EB}"/>
                </a:ext>
              </a:extLst>
            </p:cNvPr>
            <p:cNvSpPr/>
            <p:nvPr/>
          </p:nvSpPr>
          <p:spPr>
            <a:xfrm>
              <a:off x="2762703" y="3439193"/>
              <a:ext cx="1728619" cy="232652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Clinical</a:t>
              </a:r>
            </a:p>
            <a:p>
              <a:r>
                <a:rPr lang="en-GB" dirty="0"/>
                <a:t>System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151FED-26A7-4B6C-8F05-6ECC84ED9FA6}"/>
                </a:ext>
              </a:extLst>
            </p:cNvPr>
            <p:cNvGrpSpPr/>
            <p:nvPr/>
          </p:nvGrpSpPr>
          <p:grpSpPr>
            <a:xfrm>
              <a:off x="3836566" y="1271135"/>
              <a:ext cx="462708" cy="1683264"/>
              <a:chOff x="3201624" y="2817784"/>
              <a:chExt cx="462708" cy="149097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402FC3A-0676-4ABA-BD94-E2C359404FA3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96204B4-8BD4-4BD7-B00A-191782B2A1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537574"/>
                <a:ext cx="462708" cy="77118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399205-A958-4B36-B448-B2FA1C37CC44}"/>
                </a:ext>
              </a:extLst>
            </p:cNvPr>
            <p:cNvGrpSpPr/>
            <p:nvPr/>
          </p:nvGrpSpPr>
          <p:grpSpPr>
            <a:xfrm>
              <a:off x="3867454" y="3903615"/>
              <a:ext cx="462708" cy="1697741"/>
              <a:chOff x="3201624" y="2817784"/>
              <a:chExt cx="462708" cy="149113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C17296-97B3-4387-A978-3C3F9FECED0F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BED69E0-1DDF-4887-90CD-9FC0D65E93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537736"/>
                <a:ext cx="462708" cy="77118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4770910" y="842928"/>
              <a:ext cx="2006410" cy="689004"/>
            </a:xfrm>
            <a:prstGeom prst="roundRect">
              <a:avLst/>
            </a:prstGeom>
            <a:solidFill>
              <a:srgbClr val="1C4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Complex &amp;</a:t>
              </a:r>
            </a:p>
            <a:p>
              <a:r>
                <a:rPr lang="en-GB" sz="1100" dirty="0"/>
                <a:t>unstable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4BDDA0-F873-46F1-B648-00157E66C660}"/>
                </a:ext>
              </a:extLst>
            </p:cNvPr>
            <p:cNvGrpSpPr/>
            <p:nvPr/>
          </p:nvGrpSpPr>
          <p:grpSpPr>
            <a:xfrm>
              <a:off x="6298686" y="910044"/>
              <a:ext cx="280929" cy="541914"/>
              <a:chOff x="3201624" y="2817784"/>
              <a:chExt cx="462708" cy="141841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3CB7366-55A4-44E5-BDC2-DB9A0AFF9F90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B42A21-8CBE-4662-A745-F6EC3E7240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CEFD8D7-490C-4B75-96C2-33155F8E5F3A}"/>
                </a:ext>
              </a:extLst>
            </p:cNvPr>
            <p:cNvSpPr/>
            <p:nvPr/>
          </p:nvSpPr>
          <p:spPr>
            <a:xfrm>
              <a:off x="4770910" y="1637580"/>
              <a:ext cx="2006410" cy="6890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Potential</a:t>
              </a:r>
            </a:p>
            <a:p>
              <a:r>
                <a:rPr lang="en-GB" sz="1100" dirty="0"/>
                <a:t>to tip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6ECD420-4544-456B-91CF-2CA2FF8F2B81}"/>
                </a:ext>
              </a:extLst>
            </p:cNvPr>
            <p:cNvSpPr/>
            <p:nvPr/>
          </p:nvSpPr>
          <p:spPr>
            <a:xfrm>
              <a:off x="4770910" y="2432232"/>
              <a:ext cx="2006410" cy="689004"/>
            </a:xfrm>
            <a:prstGeom prst="roundRect">
              <a:avLst/>
            </a:prstGeom>
            <a:solidFill>
              <a:srgbClr val="80A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Complex</a:t>
              </a:r>
              <a:br>
                <a:rPr lang="en-GB" sz="1100" dirty="0"/>
              </a:br>
              <a:r>
                <a:rPr lang="en-GB" sz="1100" dirty="0"/>
                <a:t>stable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6F2E9B2-3175-4362-8201-081CF577BCB3}"/>
                </a:ext>
              </a:extLst>
            </p:cNvPr>
            <p:cNvGrpSpPr/>
            <p:nvPr/>
          </p:nvGrpSpPr>
          <p:grpSpPr>
            <a:xfrm>
              <a:off x="6298686" y="1704701"/>
              <a:ext cx="280929" cy="541914"/>
              <a:chOff x="3201624" y="2817784"/>
              <a:chExt cx="462708" cy="141841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891C938-8754-41C5-914F-7818C7675A97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BDAB358-E4D6-4A29-8ED4-757658686A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4B11B7-9E34-4C28-B257-76538704671C}"/>
                </a:ext>
              </a:extLst>
            </p:cNvPr>
            <p:cNvGrpSpPr/>
            <p:nvPr/>
          </p:nvGrpSpPr>
          <p:grpSpPr>
            <a:xfrm>
              <a:off x="6298686" y="2511713"/>
              <a:ext cx="280929" cy="541914"/>
              <a:chOff x="3201624" y="2817784"/>
              <a:chExt cx="462708" cy="1418413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9D5B736-0FD0-4E72-9FD5-BDEDE8431861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D7A4FDF-8B4E-434C-9C53-367137B47C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136A953-D325-43CD-A215-557823D452A9}"/>
                </a:ext>
              </a:extLst>
            </p:cNvPr>
            <p:cNvSpPr/>
            <p:nvPr/>
          </p:nvSpPr>
          <p:spPr>
            <a:xfrm>
              <a:off x="4799740" y="3439194"/>
              <a:ext cx="2006410" cy="68900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Prevention</a:t>
              </a:r>
              <a:br>
                <a:rPr lang="en-GB" sz="1100" dirty="0"/>
              </a:br>
              <a:r>
                <a:rPr lang="en-GB" sz="1100" dirty="0"/>
                <a:t>&amp; early</a:t>
              </a:r>
              <a:br>
                <a:rPr lang="en-GB" sz="1100" dirty="0"/>
              </a:br>
              <a:r>
                <a:rPr lang="en-GB" sz="1100" dirty="0"/>
                <a:t>diagnostics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42D43C-7110-429F-8B8F-BBC7E42EE3A3}"/>
                </a:ext>
              </a:extLst>
            </p:cNvPr>
            <p:cNvGrpSpPr/>
            <p:nvPr/>
          </p:nvGrpSpPr>
          <p:grpSpPr>
            <a:xfrm>
              <a:off x="6327516" y="3506310"/>
              <a:ext cx="280929" cy="541914"/>
              <a:chOff x="3201624" y="2817784"/>
              <a:chExt cx="462708" cy="141841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71F3F79-7719-41C4-B757-06316AA455FB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814739B-8042-4E10-907A-CE2F07C57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9CE3F89-470D-4BFF-9BDC-07B28666C243}"/>
                </a:ext>
              </a:extLst>
            </p:cNvPr>
            <p:cNvSpPr/>
            <p:nvPr/>
          </p:nvSpPr>
          <p:spPr>
            <a:xfrm>
              <a:off x="4799740" y="4244863"/>
              <a:ext cx="2006410" cy="6890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Urgent</a:t>
              </a:r>
              <a:br>
                <a:rPr lang="en-GB" sz="1100" dirty="0"/>
              </a:br>
              <a:r>
                <a:rPr lang="en-GB" sz="1100" dirty="0"/>
                <a:t>care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F09F37-787C-47FA-884C-5A4E921E7D65}"/>
                </a:ext>
              </a:extLst>
            </p:cNvPr>
            <p:cNvSpPr/>
            <p:nvPr/>
          </p:nvSpPr>
          <p:spPr>
            <a:xfrm>
              <a:off x="4799740" y="5050532"/>
              <a:ext cx="2006410" cy="6890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/>
                <a:t>House-</a:t>
              </a:r>
              <a:br>
                <a:rPr lang="en-GB" sz="1100" dirty="0"/>
              </a:br>
              <a:r>
                <a:rPr lang="en-GB" sz="1100" dirty="0"/>
                <a:t>keeping /</a:t>
              </a:r>
              <a:br>
                <a:rPr lang="en-GB" sz="1100" dirty="0"/>
              </a:br>
              <a:r>
                <a:rPr lang="en-GB" sz="1100" dirty="0"/>
                <a:t>routine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956F1FC-8A62-4AD7-8FE0-B1B606E173C6}"/>
                </a:ext>
              </a:extLst>
            </p:cNvPr>
            <p:cNvGrpSpPr/>
            <p:nvPr/>
          </p:nvGrpSpPr>
          <p:grpSpPr>
            <a:xfrm>
              <a:off x="6327516" y="4311984"/>
              <a:ext cx="280929" cy="541914"/>
              <a:chOff x="3201624" y="2817784"/>
              <a:chExt cx="462708" cy="141841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01B662B-DDAC-420F-B844-A180BC97CEB7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30F4C87-F6FE-430D-AF41-A060F889D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AB8C776-86E4-49B3-BD80-B255A2A38200}"/>
                </a:ext>
              </a:extLst>
            </p:cNvPr>
            <p:cNvGrpSpPr/>
            <p:nvPr/>
          </p:nvGrpSpPr>
          <p:grpSpPr>
            <a:xfrm>
              <a:off x="6327516" y="5130013"/>
              <a:ext cx="280929" cy="541914"/>
              <a:chOff x="3201624" y="2817784"/>
              <a:chExt cx="462708" cy="1418413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B35A0C4-E873-44E4-961B-C2A01D3AAECD}"/>
                  </a:ext>
                </a:extLst>
              </p:cNvPr>
              <p:cNvCxnSpPr/>
              <p:nvPr/>
            </p:nvCxnSpPr>
            <p:spPr>
              <a:xfrm>
                <a:off x="3201624" y="2817784"/>
                <a:ext cx="462708" cy="77118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4A3372-DE62-43B4-A73F-9CF5AF9CD9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465018"/>
                <a:ext cx="462708" cy="77117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C4777E-B2D9-4315-A4EA-CFE9A1CC2CA5}"/>
                </a:ext>
              </a:extLst>
            </p:cNvPr>
            <p:cNvGrpSpPr/>
            <p:nvPr/>
          </p:nvGrpSpPr>
          <p:grpSpPr>
            <a:xfrm>
              <a:off x="1966468" y="3715740"/>
              <a:ext cx="462708" cy="1058248"/>
              <a:chOff x="3201624" y="3197549"/>
              <a:chExt cx="462708" cy="154236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3DFA39F-C018-4585-A7A4-23182A4CAF67}"/>
                  </a:ext>
                </a:extLst>
              </p:cNvPr>
              <p:cNvCxnSpPr/>
              <p:nvPr/>
            </p:nvCxnSpPr>
            <p:spPr>
              <a:xfrm>
                <a:off x="3201624" y="3197549"/>
                <a:ext cx="462708" cy="771180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CB1AA4D-F80F-4BEC-9AD0-153C86ABF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24" y="3968729"/>
                <a:ext cx="462708" cy="771180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D655B3-151D-4B07-B5CF-2AB2476C2BA5}"/>
                </a:ext>
              </a:extLst>
            </p:cNvPr>
            <p:cNvSpPr txBox="1"/>
            <p:nvPr/>
          </p:nvSpPr>
          <p:spPr>
            <a:xfrm>
              <a:off x="2910310" y="867851"/>
              <a:ext cx="1372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85000"/>
                    </a:schemeClr>
                  </a:solidFill>
                </a:rPr>
                <a:t>Purposeful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29BA5B-0049-4BC3-8A21-6A8163811D43}"/>
                </a:ext>
              </a:extLst>
            </p:cNvPr>
            <p:cNvSpPr txBox="1"/>
            <p:nvPr/>
          </p:nvSpPr>
          <p:spPr>
            <a:xfrm>
              <a:off x="2844513" y="3472729"/>
              <a:ext cx="16444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85000"/>
                    </a:schemeClr>
                  </a:solidFill>
                </a:rPr>
                <a:t>Transactional</a:t>
              </a: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0191C6F0-B5B2-4E13-856D-FFEBF751C80B}"/>
                </a:ext>
              </a:extLst>
            </p:cNvPr>
            <p:cNvSpPr/>
            <p:nvPr/>
          </p:nvSpPr>
          <p:spPr>
            <a:xfrm rot="10800000">
              <a:off x="5787496" y="1813936"/>
              <a:ext cx="153721" cy="310344"/>
            </a:xfrm>
            <a:prstGeom prst="downArrow">
              <a:avLst>
                <a:gd name="adj1" fmla="val 50000"/>
                <a:gd name="adj2" fmla="val 1055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61714" y="85466"/>
            <a:ext cx="5398397" cy="784830"/>
            <a:chOff x="4882285" y="113955"/>
            <a:chExt cx="7197862" cy="1046439"/>
          </a:xfrm>
        </p:grpSpPr>
        <p:sp>
          <p:nvSpPr>
            <p:cNvPr id="75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6828424" y="303036"/>
              <a:ext cx="921921" cy="7175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/>
                <a:t>Frail older people</a:t>
              </a:r>
            </a:p>
          </p:txBody>
        </p:sp>
        <p:sp>
          <p:nvSpPr>
            <p:cNvPr id="77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7774622" y="303036"/>
              <a:ext cx="1000443" cy="725599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/>
                <a:t>Elderly with multiple needs</a:t>
              </a:r>
            </a:p>
          </p:txBody>
        </p:sp>
        <p:sp>
          <p:nvSpPr>
            <p:cNvPr id="78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8821847" y="303035"/>
              <a:ext cx="1035668" cy="70708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/>
                <a:t>Trouble with life</a:t>
              </a:r>
            </a:p>
          </p:txBody>
        </p:sp>
        <p:sp>
          <p:nvSpPr>
            <p:cNvPr id="79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9883506" y="326964"/>
              <a:ext cx="1200786" cy="712017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/>
                <a:t>MH and Physical Health</a:t>
              </a:r>
            </a:p>
          </p:txBody>
        </p:sp>
        <p:sp>
          <p:nvSpPr>
            <p:cNvPr id="80" name="Rectangle: Rounded Corners 20">
              <a:extLst>
                <a:ext uri="{FF2B5EF4-FFF2-40B4-BE49-F238E27FC236}">
                  <a16:creationId xmlns:a16="http://schemas.microsoft.com/office/drawing/2014/main" id="{A01EE9A1-A3F9-458E-838B-00880F5ADFBA}"/>
                </a:ext>
              </a:extLst>
            </p:cNvPr>
            <p:cNvSpPr/>
            <p:nvPr/>
          </p:nvSpPr>
          <p:spPr>
            <a:xfrm>
              <a:off x="11113158" y="335061"/>
              <a:ext cx="966989" cy="703921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/>
                <a:t>Children &amp; Young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82285" y="113955"/>
              <a:ext cx="1810423" cy="1046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1C4372"/>
                  </a:solidFill>
                </a:rPr>
                <a:t>Possible categories of  Complex need</a:t>
              </a:r>
            </a:p>
          </p:txBody>
        </p:sp>
      </p:grpSp>
      <p:pic>
        <p:nvPicPr>
          <p:cNvPr id="7" name="Picture 6" descr="Screen Shot 2018-04-17 at 12.55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4267200"/>
            <a:ext cx="1647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71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13" y="2217961"/>
            <a:ext cx="7772400" cy="1021556"/>
          </a:xfrm>
          <a:prstGeom prst="rect">
            <a:avLst/>
          </a:prstGeom>
        </p:spPr>
        <p:txBody>
          <a:bodyPr/>
          <a:lstStyle/>
          <a:p>
            <a:r>
              <a:rPr lang="en-GB" sz="3100" b="1" dirty="0">
                <a:solidFill>
                  <a:srgbClr val="0A3363"/>
                </a:solidFill>
                <a:sym typeface="Wingdings"/>
              </a:rPr>
              <a:t>What it Takes</a:t>
            </a:r>
            <a:br>
              <a:rPr lang="en-GB" sz="3100" dirty="0">
                <a:solidFill>
                  <a:srgbClr val="0A3363"/>
                </a:solidFill>
                <a:sym typeface="Wingdings"/>
              </a:rPr>
            </a:br>
            <a:r>
              <a:rPr lang="en-GB" sz="2400" dirty="0">
                <a:solidFill>
                  <a:srgbClr val="0A3363"/>
                </a:solidFill>
              </a:rPr>
              <a:t>To do this work</a:t>
            </a:r>
            <a:br>
              <a:rPr lang="en-GB" sz="2400" dirty="0">
                <a:solidFill>
                  <a:srgbClr val="0A3363"/>
                </a:solidFill>
              </a:rPr>
            </a:br>
            <a:endParaRPr lang="en-US" sz="2400" dirty="0">
              <a:solidFill>
                <a:srgbClr val="0A3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2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582212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</a:rPr>
              <a:t>What it takes to do this work (principles)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3697" y="864412"/>
            <a:ext cx="8087498" cy="351948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GB" sz="1600" b="1" dirty="0">
                <a:solidFill>
                  <a:srgbClr val="0D4181"/>
                </a:solidFill>
              </a:rPr>
              <a:t>A neutral non-judgmental academic partner </a:t>
            </a:r>
            <a:r>
              <a:rPr lang="en-GB" sz="1600" dirty="0"/>
              <a:t>willing to walk alongside the practices as they develop; but also rigorous and challenging/ critical friendship</a:t>
            </a:r>
          </a:p>
          <a:p>
            <a:pPr lvl="0">
              <a:spcBef>
                <a:spcPts val="900"/>
              </a:spcBef>
            </a:pPr>
            <a:r>
              <a:rPr lang="en-GB" sz="1600" dirty="0"/>
              <a:t>We </a:t>
            </a:r>
            <a:r>
              <a:rPr lang="en-GB" sz="1600" b="1" dirty="0">
                <a:solidFill>
                  <a:srgbClr val="0D4181"/>
                </a:solidFill>
              </a:rPr>
              <a:t>start with what’s really going on in the practice using data and system maps </a:t>
            </a:r>
            <a:r>
              <a:rPr lang="en-GB" sz="1600" dirty="0"/>
              <a:t>to understand the patterns of behaviour</a:t>
            </a:r>
          </a:p>
          <a:p>
            <a:pPr>
              <a:spcBef>
                <a:spcPts val="900"/>
              </a:spcBef>
            </a:pPr>
            <a:r>
              <a:rPr lang="en-GB" sz="1600" dirty="0"/>
              <a:t>We </a:t>
            </a:r>
            <a:r>
              <a:rPr lang="en-GB" sz="1600" b="1" dirty="0">
                <a:solidFill>
                  <a:srgbClr val="0D4181"/>
                </a:solidFill>
              </a:rPr>
              <a:t>work with their real time current issues </a:t>
            </a:r>
            <a:r>
              <a:rPr lang="en-GB" sz="1600" dirty="0"/>
              <a:t>– we start where they want to start </a:t>
            </a:r>
          </a:p>
          <a:p>
            <a:pPr>
              <a:spcBef>
                <a:spcPts val="900"/>
              </a:spcBef>
            </a:pPr>
            <a:r>
              <a:rPr lang="en-GB" sz="1600" dirty="0"/>
              <a:t>We </a:t>
            </a:r>
            <a:r>
              <a:rPr lang="en-GB" sz="1600" b="1" dirty="0">
                <a:solidFill>
                  <a:srgbClr val="0D4181"/>
                </a:solidFill>
              </a:rPr>
              <a:t>sort and filter all the advice available </a:t>
            </a:r>
            <a:r>
              <a:rPr lang="en-GB" sz="1600" dirty="0"/>
              <a:t>to general practice on quality and change</a:t>
            </a:r>
          </a:p>
          <a:p>
            <a:pPr>
              <a:spcBef>
                <a:spcPts val="900"/>
              </a:spcBef>
            </a:pPr>
            <a:r>
              <a:rPr lang="en-GB" sz="1600" dirty="0"/>
              <a:t>We </a:t>
            </a:r>
            <a:r>
              <a:rPr lang="en-GB" sz="1600" b="1" dirty="0">
                <a:solidFill>
                  <a:srgbClr val="0D4181"/>
                </a:solidFill>
              </a:rPr>
              <a:t>work with the practice as a system </a:t>
            </a:r>
            <a:r>
              <a:rPr lang="en-GB" sz="1600" dirty="0"/>
              <a:t>not a series of parts that can be fixed mechanistically -  we start anywhere and go everywhere </a:t>
            </a:r>
          </a:p>
          <a:p>
            <a:pPr marL="715963" lvl="1" indent="-196850">
              <a:spcBef>
                <a:spcPts val="300"/>
              </a:spcBef>
            </a:pPr>
            <a:r>
              <a:rPr lang="en-GB" sz="1200" dirty="0"/>
              <a:t>across </a:t>
            </a:r>
            <a:r>
              <a:rPr lang="en-GB" sz="1200" b="1" dirty="0">
                <a:solidFill>
                  <a:srgbClr val="0D4181"/>
                </a:solidFill>
              </a:rPr>
              <a:t>appointment systems </a:t>
            </a:r>
            <a:r>
              <a:rPr lang="en-GB" sz="1200" dirty="0"/>
              <a:t>and how people move through the system; </a:t>
            </a:r>
          </a:p>
          <a:p>
            <a:pPr marL="715963" lvl="1" indent="-196850">
              <a:spcBef>
                <a:spcPts val="300"/>
              </a:spcBef>
            </a:pPr>
            <a:r>
              <a:rPr lang="en-GB" sz="1200" dirty="0"/>
              <a:t>clinical and management </a:t>
            </a:r>
            <a:r>
              <a:rPr lang="en-GB" sz="1200" b="1" dirty="0">
                <a:solidFill>
                  <a:srgbClr val="0D4181"/>
                </a:solidFill>
              </a:rPr>
              <a:t>variation</a:t>
            </a:r>
            <a:r>
              <a:rPr lang="en-GB" sz="1200" dirty="0"/>
              <a:t> in signposting, </a:t>
            </a:r>
          </a:p>
          <a:p>
            <a:pPr marL="715963" lvl="1" indent="-196850">
              <a:spcBef>
                <a:spcPts val="300"/>
              </a:spcBef>
            </a:pPr>
            <a:r>
              <a:rPr lang="en-GB" sz="1200" b="1" dirty="0">
                <a:solidFill>
                  <a:srgbClr val="0D4181"/>
                </a:solidFill>
              </a:rPr>
              <a:t>referral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D4181"/>
                </a:solidFill>
              </a:rPr>
              <a:t>and clinical decisions</a:t>
            </a:r>
            <a:r>
              <a:rPr lang="en-GB" sz="1200" dirty="0"/>
              <a:t>; </a:t>
            </a:r>
          </a:p>
          <a:p>
            <a:pPr marL="715963" lvl="1" indent="-196850">
              <a:spcBef>
                <a:spcPts val="300"/>
              </a:spcBef>
            </a:pPr>
            <a:r>
              <a:rPr lang="en-GB" sz="1200" b="1" dirty="0">
                <a:solidFill>
                  <a:srgbClr val="0D4181"/>
                </a:solidFill>
              </a:rPr>
              <a:t>skill mix </a:t>
            </a:r>
            <a:r>
              <a:rPr lang="en-GB" sz="1200" dirty="0"/>
              <a:t>– who does what work;</a:t>
            </a:r>
          </a:p>
          <a:p>
            <a:pPr marL="715963" lvl="1" indent="-196850">
              <a:spcBef>
                <a:spcPts val="300"/>
              </a:spcBef>
            </a:pPr>
            <a:r>
              <a:rPr lang="en-GB" sz="1200" dirty="0"/>
              <a:t> building the </a:t>
            </a:r>
            <a:r>
              <a:rPr lang="en-GB" sz="1200" b="1" dirty="0">
                <a:solidFill>
                  <a:srgbClr val="0D4181"/>
                </a:solidFill>
              </a:rPr>
              <a:t>assets of the communities</a:t>
            </a:r>
            <a:r>
              <a:rPr lang="en-GB" sz="1200" dirty="0"/>
              <a:t>; working with the folk who are struggling</a:t>
            </a:r>
          </a:p>
          <a:p>
            <a:pPr marL="0" indent="0">
              <a:spcBef>
                <a:spcPts val="9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7090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7424" y="13524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A3363"/>
                </a:solidFill>
              </a:rPr>
              <a:t>What it takes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99990"/>
            <a:ext cx="6984109" cy="35194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400" dirty="0"/>
              <a:t>Our team has expertise </a:t>
            </a:r>
            <a:r>
              <a:rPr lang="en-GB" sz="1400" b="1" dirty="0">
                <a:solidFill>
                  <a:srgbClr val="376092"/>
                </a:solidFill>
              </a:rPr>
              <a:t>across all the emerging needs of the practice</a:t>
            </a:r>
            <a:r>
              <a:rPr lang="en-GB" sz="1400" dirty="0"/>
              <a:t>, with a portfolio of primary care specific methods – QI methods, Data, Citizen engagement and asset building; team development and peer decision-making; clinical variation; working as a system. </a:t>
            </a:r>
          </a:p>
          <a:p>
            <a:pPr lvl="0">
              <a:spcBef>
                <a:spcPts val="1200"/>
              </a:spcBef>
            </a:pPr>
            <a:r>
              <a:rPr lang="en-GB" sz="1400" dirty="0"/>
              <a:t>We build the relationships that </a:t>
            </a:r>
            <a:r>
              <a:rPr lang="en-GB" sz="1400" b="1" dirty="0">
                <a:solidFill>
                  <a:srgbClr val="376092"/>
                </a:solidFill>
              </a:rPr>
              <a:t>enables them to decompress </a:t>
            </a:r>
            <a:r>
              <a:rPr lang="en-GB" sz="1400" dirty="0"/>
              <a:t>– we listen (for hours) meaningfully to their experience, assumptions and opinions.</a:t>
            </a:r>
          </a:p>
          <a:p>
            <a:pPr>
              <a:spcBef>
                <a:spcPts val="1200"/>
              </a:spcBef>
            </a:pPr>
            <a:r>
              <a:rPr lang="en-GB" sz="1400" dirty="0"/>
              <a:t>We </a:t>
            </a:r>
            <a:r>
              <a:rPr lang="en-GB" sz="1400" b="1" dirty="0">
                <a:solidFill>
                  <a:srgbClr val="376092"/>
                </a:solidFill>
              </a:rPr>
              <a:t>reframe the issues </a:t>
            </a:r>
            <a:r>
              <a:rPr lang="en-GB" sz="1400" dirty="0"/>
              <a:t>so that they relate directly to the practice’s business</a:t>
            </a:r>
          </a:p>
          <a:p>
            <a:pPr lvl="0">
              <a:spcBef>
                <a:spcPts val="1200"/>
              </a:spcBef>
            </a:pPr>
            <a:r>
              <a:rPr lang="en-GB" sz="1400" dirty="0"/>
              <a:t>We </a:t>
            </a:r>
            <a:r>
              <a:rPr lang="en-GB" sz="1400" b="1" dirty="0">
                <a:solidFill>
                  <a:srgbClr val="376092"/>
                </a:solidFill>
              </a:rPr>
              <a:t>respect their learning </a:t>
            </a:r>
            <a:r>
              <a:rPr lang="en-GB" sz="1400" dirty="0"/>
              <a:t>and creating headspace and a learning environment</a:t>
            </a:r>
          </a:p>
          <a:p>
            <a:pPr lvl="0">
              <a:spcBef>
                <a:spcPts val="1200"/>
              </a:spcBef>
            </a:pPr>
            <a:r>
              <a:rPr lang="en-GB" sz="1400" dirty="0"/>
              <a:t>We secure </a:t>
            </a:r>
            <a:r>
              <a:rPr lang="en-GB" sz="1400" b="1" dirty="0">
                <a:solidFill>
                  <a:srgbClr val="376092"/>
                </a:solidFill>
              </a:rPr>
              <a:t>pace and spread </a:t>
            </a:r>
            <a:r>
              <a:rPr lang="en-GB" sz="1400" dirty="0"/>
              <a:t>through Communities of Practice</a:t>
            </a:r>
          </a:p>
          <a:p>
            <a:pPr lvl="0">
              <a:spcBef>
                <a:spcPts val="1200"/>
              </a:spcBef>
            </a:pPr>
            <a:r>
              <a:rPr lang="en-GB" sz="1400" dirty="0"/>
              <a:t>We work with the top of the system to </a:t>
            </a:r>
            <a:r>
              <a:rPr lang="en-GB" sz="1400" b="1" dirty="0">
                <a:solidFill>
                  <a:srgbClr val="376092"/>
                </a:solidFill>
              </a:rPr>
              <a:t>generate accountability </a:t>
            </a:r>
            <a:r>
              <a:rPr lang="en-GB" sz="1400" dirty="0"/>
              <a:t>for the issues that reside at the whole system level</a:t>
            </a:r>
          </a:p>
          <a:p>
            <a:pPr lvl="0">
              <a:spcBef>
                <a:spcPts val="1200"/>
              </a:spcBef>
            </a:pPr>
            <a:r>
              <a:rPr lang="en-GB" sz="1400" dirty="0"/>
              <a:t>We </a:t>
            </a:r>
            <a:r>
              <a:rPr lang="en-GB" sz="1400" b="1" dirty="0">
                <a:solidFill>
                  <a:srgbClr val="376092"/>
                </a:solidFill>
              </a:rPr>
              <a:t>walk practices through their challenges</a:t>
            </a:r>
            <a:r>
              <a:rPr lang="en-GB" sz="1400" dirty="0"/>
              <a:t>. Depersonalising and de-externalising them.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9803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06 at 17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0" y="500273"/>
            <a:ext cx="3127824" cy="1877296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7-12-06 at 17.04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0" y="2546007"/>
            <a:ext cx="3127824" cy="1641431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21805" y="2821987"/>
            <a:ext cx="3558239" cy="1463682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en-US" sz="1800" dirty="0">
                <a:solidFill>
                  <a:srgbClr val="0A3363"/>
                </a:solidFill>
                <a:hlinkClick r:id="rId5"/>
              </a:rPr>
              <a:t>https://beckymalby.wordpress.com/</a:t>
            </a:r>
            <a:endParaRPr lang="en-US" sz="1800" dirty="0">
              <a:solidFill>
                <a:srgbClr val="0A3363"/>
              </a:solidFill>
            </a:endParaRPr>
          </a:p>
          <a:p>
            <a:endParaRPr lang="en-US" sz="1800" dirty="0">
              <a:solidFill>
                <a:srgbClr val="0A3363"/>
              </a:solidFill>
            </a:endParaRPr>
          </a:p>
          <a:p>
            <a:r>
              <a:rPr lang="en-US" sz="1800" dirty="0" err="1">
                <a:solidFill>
                  <a:srgbClr val="0A3363"/>
                </a:solidFill>
              </a:rPr>
              <a:t>r.malby@lsbu.ac.uk</a:t>
            </a:r>
            <a:endParaRPr lang="en-US" sz="1800" dirty="0">
              <a:solidFill>
                <a:srgbClr val="0A3363"/>
              </a:solidFill>
            </a:endParaRPr>
          </a:p>
          <a:p>
            <a:endParaRPr lang="en-US" sz="1800" dirty="0">
              <a:solidFill>
                <a:srgbClr val="0A3363"/>
              </a:solidFill>
            </a:endParaRPr>
          </a:p>
          <a:p>
            <a:r>
              <a:rPr lang="en-US" sz="1800" dirty="0">
                <a:solidFill>
                  <a:srgbClr val="0A3363"/>
                </a:solidFill>
              </a:rPr>
              <a:t>@</a:t>
            </a:r>
            <a:r>
              <a:rPr lang="en-US" sz="1800" dirty="0" err="1">
                <a:solidFill>
                  <a:srgbClr val="0A3363"/>
                </a:solidFill>
              </a:rPr>
              <a:t>BeckyMalby</a:t>
            </a:r>
            <a:endParaRPr lang="en-US" sz="1800" dirty="0">
              <a:solidFill>
                <a:srgbClr val="0A3363"/>
              </a:solidFill>
            </a:endParaRPr>
          </a:p>
        </p:txBody>
      </p:sp>
      <p:pic>
        <p:nvPicPr>
          <p:cNvPr id="1030" name="Picture 6" descr="Image result for twitt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2" y="3913706"/>
            <a:ext cx="405583" cy="4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8-03-13 at 09.41.3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1" y="500274"/>
            <a:ext cx="3303397" cy="18772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6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823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D4181"/>
                </a:solidFill>
              </a:rPr>
              <a:t>To adapt practices need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182" y="1090702"/>
            <a:ext cx="7875435" cy="35194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D4181"/>
                </a:solidFill>
              </a:rPr>
              <a:t>Data to catalyse inquiry, </a:t>
            </a:r>
            <a:r>
              <a:rPr lang="en-GB" sz="2000" dirty="0"/>
              <a:t>review unwarranted variation, inform demand management and work towards meeting demand. 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D4181"/>
                </a:solidFill>
              </a:rPr>
              <a:t>Team development </a:t>
            </a:r>
            <a:r>
              <a:rPr lang="en-GB" sz="2000" dirty="0"/>
              <a:t>to secure collective decisions that stick and to hold fast on prototypes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D4181"/>
                </a:solidFill>
              </a:rPr>
              <a:t>Knowledge about quality tools </a:t>
            </a:r>
            <a:r>
              <a:rPr lang="en-GB" sz="2000" dirty="0"/>
              <a:t>and how to partner with communities. Learning provided through programmes and on-site using real issues/ real-time data as case material.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tx2"/>
                </a:solidFill>
              </a:rPr>
              <a:t>Help</a:t>
            </a:r>
            <a:r>
              <a:rPr lang="en-GB" sz="2000" dirty="0"/>
              <a:t> to view their practice as an interconnected system.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Support to </a:t>
            </a:r>
            <a:r>
              <a:rPr lang="en-GB" sz="2000" b="1" dirty="0">
                <a:solidFill>
                  <a:srgbClr val="0D4181"/>
                </a:solidFill>
              </a:rPr>
              <a:t>prototype changes </a:t>
            </a:r>
          </a:p>
        </p:txBody>
      </p:sp>
    </p:spTree>
    <p:extLst>
      <p:ext uri="{BB962C8B-B14F-4D97-AF65-F5344CB8AC3E}">
        <p14:creationId xmlns:p14="http://schemas.microsoft.com/office/powerpoint/2010/main" val="211491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823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D4181"/>
                </a:solidFill>
              </a:rPr>
              <a:t>The principles of our work</a:t>
            </a:r>
          </a:p>
        </p:txBody>
      </p:sp>
      <p:sp>
        <p:nvSpPr>
          <p:cNvPr id="5" name="Pentagon 4"/>
          <p:cNvSpPr/>
          <p:nvPr/>
        </p:nvSpPr>
        <p:spPr>
          <a:xfrm>
            <a:off x="682580" y="3644721"/>
            <a:ext cx="2794716" cy="959476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Practice is overwhelmed and only able to enact minor tweaks</a:t>
            </a:r>
          </a:p>
        </p:txBody>
      </p:sp>
      <p:sp>
        <p:nvSpPr>
          <p:cNvPr id="7" name="Pentagon 6"/>
          <p:cNvSpPr/>
          <p:nvPr/>
        </p:nvSpPr>
        <p:spPr>
          <a:xfrm>
            <a:off x="4649276" y="2136645"/>
            <a:ext cx="3631843" cy="825495"/>
          </a:xfrm>
          <a:prstGeom prst="homePlate">
            <a:avLst/>
          </a:prstGeom>
          <a:solidFill>
            <a:srgbClr val="0D4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Working together for collaborative change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115" y="927082"/>
            <a:ext cx="8087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development process is equally as important as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need to engage fragmented groups and work as 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Data from the practice itself is the most compelling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are ‘Agnostic’ in approach (open to all solutions)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32888" y="3171797"/>
            <a:ext cx="2440053" cy="1340879"/>
            <a:chOff x="4617081" y="3103809"/>
            <a:chExt cx="2730318" cy="1500388"/>
          </a:xfrm>
        </p:grpSpPr>
        <p:sp>
          <p:nvSpPr>
            <p:cNvPr id="9" name="Rounded Rectangle 8"/>
            <p:cNvSpPr/>
            <p:nvPr/>
          </p:nvSpPr>
          <p:spPr>
            <a:xfrm>
              <a:off x="4858560" y="3103809"/>
              <a:ext cx="2182970" cy="1268592"/>
            </a:xfrm>
            <a:prstGeom prst="roundRect">
              <a:avLst>
                <a:gd name="adj" fmla="val 28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assumptions (provider and commissioner) don’t lead to solutions</a:t>
              </a:r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4752304" y="4288693"/>
              <a:ext cx="2479183" cy="167414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4617081" y="4436783"/>
              <a:ext cx="2730318" cy="167414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87892" y="2231169"/>
            <a:ext cx="911965" cy="2285997"/>
            <a:chOff x="3587892" y="2150785"/>
            <a:chExt cx="911965" cy="2285997"/>
          </a:xfrm>
        </p:grpSpPr>
        <p:grpSp>
          <p:nvGrpSpPr>
            <p:cNvPr id="4" name="Group 3"/>
            <p:cNvGrpSpPr/>
            <p:nvPr/>
          </p:nvGrpSpPr>
          <p:grpSpPr>
            <a:xfrm>
              <a:off x="3622192" y="2150785"/>
              <a:ext cx="856465" cy="2285997"/>
              <a:chOff x="3622192" y="2150786"/>
              <a:chExt cx="856465" cy="1931860"/>
            </a:xfrm>
          </p:grpSpPr>
          <p:sp>
            <p:nvSpPr>
              <p:cNvPr id="8" name="Pentagon 7"/>
              <p:cNvSpPr/>
              <p:nvPr/>
            </p:nvSpPr>
            <p:spPr>
              <a:xfrm rot="16200000">
                <a:off x="3076435" y="2702983"/>
                <a:ext cx="1931860" cy="827466"/>
              </a:xfrm>
              <a:prstGeom prst="homePlate">
                <a:avLst/>
              </a:prstGeom>
              <a:solidFill>
                <a:srgbClr val="009B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22192" y="2486198"/>
                <a:ext cx="856465" cy="153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PCQA support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3587892" y="4360682"/>
              <a:ext cx="89076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09092" y="4265243"/>
              <a:ext cx="89076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1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Transitions and 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907389"/>
              </p:ext>
            </p:extLst>
          </p:nvPr>
        </p:nvGraphicFramePr>
        <p:xfrm>
          <a:off x="457200" y="1210793"/>
          <a:ext cx="8229600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From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Individual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Population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Increase Access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Reduce Demand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Consumers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Partners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Hunch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Evidence based decision-making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Top Down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Self-managed</a:t>
                      </a:r>
                      <a:r>
                        <a:rPr lang="en-US" sz="1500" baseline="0" dirty="0"/>
                        <a:t> teams</a:t>
                      </a:r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Hierarchies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Networks &amp; Collaborations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Expert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Learning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9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376238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Rules of thumb that shape the NHS behaviour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801201"/>
            <a:ext cx="4183390" cy="14192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D4181"/>
                </a:solidFill>
              </a:rPr>
              <a:t>At the founding of the NHS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Can do should do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Doing means treatment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Treatment means cure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I am responsible</a:t>
            </a:r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564048"/>
            <a:ext cx="4183390" cy="22568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D4181"/>
                </a:solidFill>
              </a:rPr>
              <a:t>Currently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Private managers practices are more effective [than public service managers]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Outcomes can be measured easily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Human services are like manufacturing processes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Professionals always resist change</a:t>
            </a:r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801954" y="726532"/>
            <a:ext cx="4038600" cy="26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895" tIns="51948" rIns="103895" bIns="51948" numCol="1" anchor="t" anchorCtr="0" compatLnSpc="1">
            <a:prstTxWarp prst="textNoShape">
              <a:avLst/>
            </a:prstTxWarp>
          </a:bodyPr>
          <a:lstStyle>
            <a:lvl1pPr marL="4556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1pPr>
            <a:lvl2pPr marL="989013" indent="-379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2pPr>
            <a:lvl3pPr marL="15224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3pPr>
            <a:lvl4pPr marL="21320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4pPr>
            <a:lvl5pPr marL="27416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D4181"/>
                </a:solidFill>
              </a:rPr>
              <a:t>In High Performing Health Systems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Partnering with People as Owners secures better health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We are responsible - partnership means everyone contributing 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Do what matters and demand drops (People’s health is contextual)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Health is relational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You have to know what’s really going on (real-time data) in order to adapt and do better.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Meet rather than manage demand.</a:t>
            </a:r>
          </a:p>
          <a:p>
            <a:pPr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946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28246"/>
            <a:ext cx="8229600" cy="1049658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0D4181"/>
                </a:solidFill>
              </a:rPr>
              <a:t>Many practices hold numerous hypotheses that shape their current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71792" y="1377904"/>
            <a:ext cx="7064731" cy="31706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1600" i="1" dirty="0"/>
              <a:t>Demand is rising</a:t>
            </a:r>
          </a:p>
          <a:p>
            <a:pPr>
              <a:spcBef>
                <a:spcPts val="900"/>
              </a:spcBef>
            </a:pPr>
            <a:r>
              <a:rPr lang="en-US" sz="1600" i="1" dirty="0"/>
              <a:t>We are just meeting it but can’t carry on </a:t>
            </a:r>
            <a:r>
              <a:rPr lang="mr-IN" sz="1600" i="1" dirty="0"/>
              <a:t>–</a:t>
            </a:r>
            <a:r>
              <a:rPr lang="en-US" sz="1600" i="1" dirty="0"/>
              <a:t> we don</a:t>
            </a:r>
            <a:r>
              <a:rPr lang="mr-IN" sz="1600" i="1" dirty="0"/>
              <a:t>’</a:t>
            </a:r>
            <a:r>
              <a:rPr lang="en-US" sz="1600" i="1" dirty="0"/>
              <a:t>t turn people away</a:t>
            </a:r>
          </a:p>
          <a:p>
            <a:pPr>
              <a:spcBef>
                <a:spcPts val="900"/>
              </a:spcBef>
            </a:pPr>
            <a:r>
              <a:rPr lang="en-US" sz="1600" i="1" dirty="0"/>
              <a:t>We don</a:t>
            </a:r>
            <a:r>
              <a:rPr lang="mr-IN" sz="1600" i="1" dirty="0"/>
              <a:t>’</a:t>
            </a:r>
            <a:r>
              <a:rPr lang="en-US" sz="1600" i="1" dirty="0"/>
              <a:t>t have enough capacity and we need more staff/ money</a:t>
            </a:r>
          </a:p>
          <a:p>
            <a:pPr>
              <a:spcBef>
                <a:spcPts val="900"/>
              </a:spcBef>
            </a:pPr>
            <a:r>
              <a:rPr lang="en-US" sz="1600" i="1" dirty="0"/>
              <a:t>Frequent attenders all have more than one chronic disease</a:t>
            </a:r>
          </a:p>
          <a:p>
            <a:pPr>
              <a:spcBef>
                <a:spcPts val="900"/>
              </a:spcBef>
            </a:pPr>
            <a:r>
              <a:rPr lang="en-US" sz="1600" i="1" dirty="0"/>
              <a:t>Secondary care shifts the burden onto us</a:t>
            </a:r>
          </a:p>
          <a:p>
            <a:pPr>
              <a:spcBef>
                <a:spcPts val="900"/>
              </a:spcBef>
            </a:pPr>
            <a:r>
              <a:rPr lang="en-US" sz="1600" i="1" dirty="0"/>
              <a:t>Social care is failing</a:t>
            </a:r>
          </a:p>
          <a:p>
            <a:pPr>
              <a:spcBef>
                <a:spcPts val="1200"/>
              </a:spcBef>
            </a:pPr>
            <a:endParaRPr lang="en-US" sz="1400" i="1" dirty="0"/>
          </a:p>
          <a:p>
            <a:endParaRPr lang="en-US" sz="1400" i="1" dirty="0"/>
          </a:p>
        </p:txBody>
      </p:sp>
      <p:grpSp>
        <p:nvGrpSpPr>
          <p:cNvPr id="6" name="Group 4"/>
          <p:cNvGrpSpPr/>
          <p:nvPr/>
        </p:nvGrpSpPr>
        <p:grpSpPr>
          <a:xfrm flipH="1" flipV="1">
            <a:off x="283680" y="1559415"/>
            <a:ext cx="722237" cy="452715"/>
            <a:chOff x="6758628" y="4714543"/>
            <a:chExt cx="993750" cy="746103"/>
          </a:xfrm>
          <a:solidFill>
            <a:srgbClr val="0D4181"/>
          </a:solidFill>
        </p:grpSpPr>
        <p:grpSp>
          <p:nvGrpSpPr>
            <p:cNvPr id="7" name="Group 14"/>
            <p:cNvGrpSpPr/>
            <p:nvPr/>
          </p:nvGrpSpPr>
          <p:grpSpPr>
            <a:xfrm>
              <a:off x="6758628" y="4714561"/>
              <a:ext cx="580635" cy="746085"/>
              <a:chOff x="6758628" y="4714561"/>
              <a:chExt cx="580635" cy="746085"/>
            </a:xfrm>
            <a:grpFill/>
          </p:grpSpPr>
          <p:sp>
            <p:nvSpPr>
              <p:cNvPr id="11" name="Rectangle 10"/>
              <p:cNvSpPr/>
              <p:nvPr/>
            </p:nvSpPr>
            <p:spPr bwMode="auto">
              <a:xfrm>
                <a:off x="7038474" y="4716380"/>
                <a:ext cx="300789" cy="3248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 bwMode="auto">
              <a:xfrm rot="5678977">
                <a:off x="6675140" y="4798049"/>
                <a:ext cx="746085" cy="579110"/>
              </a:xfrm>
              <a:prstGeom prst="blockArc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7171743" y="4714543"/>
              <a:ext cx="580635" cy="746085"/>
              <a:chOff x="6758628" y="4714561"/>
              <a:chExt cx="580635" cy="746085"/>
            </a:xfrm>
            <a:grpFill/>
          </p:grpSpPr>
          <p:sp>
            <p:nvSpPr>
              <p:cNvPr id="9" name="Rectangle 8"/>
              <p:cNvSpPr/>
              <p:nvPr/>
            </p:nvSpPr>
            <p:spPr bwMode="auto">
              <a:xfrm>
                <a:off x="7038474" y="4716380"/>
                <a:ext cx="300789" cy="3248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rot="5678977">
                <a:off x="6675140" y="4798049"/>
                <a:ext cx="746085" cy="579110"/>
              </a:xfrm>
              <a:prstGeom prst="blockArc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 rot="10800000" flipH="1" flipV="1">
            <a:off x="7873067" y="3698297"/>
            <a:ext cx="683355" cy="473593"/>
            <a:chOff x="6758628" y="4714543"/>
            <a:chExt cx="993750" cy="746103"/>
          </a:xfrm>
          <a:solidFill>
            <a:srgbClr val="0D4181"/>
          </a:solidFill>
        </p:grpSpPr>
        <p:grpSp>
          <p:nvGrpSpPr>
            <p:cNvPr id="14" name="Group 14"/>
            <p:cNvGrpSpPr/>
            <p:nvPr/>
          </p:nvGrpSpPr>
          <p:grpSpPr>
            <a:xfrm>
              <a:off x="6758628" y="4714561"/>
              <a:ext cx="580635" cy="746085"/>
              <a:chOff x="6758628" y="4714561"/>
              <a:chExt cx="580635" cy="746085"/>
            </a:xfrm>
            <a:grpFill/>
          </p:grpSpPr>
          <p:sp>
            <p:nvSpPr>
              <p:cNvPr id="18" name="Rectangle 17"/>
              <p:cNvSpPr/>
              <p:nvPr/>
            </p:nvSpPr>
            <p:spPr bwMode="auto">
              <a:xfrm>
                <a:off x="7038474" y="4716380"/>
                <a:ext cx="300789" cy="3248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 bwMode="auto">
              <a:xfrm rot="5678977">
                <a:off x="6675140" y="4798049"/>
                <a:ext cx="746085" cy="579110"/>
              </a:xfrm>
              <a:prstGeom prst="blockArc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71743" y="4714543"/>
              <a:ext cx="580635" cy="746085"/>
              <a:chOff x="6758628" y="4714561"/>
              <a:chExt cx="580635" cy="746085"/>
            </a:xfrm>
            <a:grpFill/>
          </p:grpSpPr>
          <p:sp>
            <p:nvSpPr>
              <p:cNvPr id="16" name="Rectangle 15"/>
              <p:cNvSpPr/>
              <p:nvPr/>
            </p:nvSpPr>
            <p:spPr bwMode="auto">
              <a:xfrm>
                <a:off x="7038474" y="4716380"/>
                <a:ext cx="300789" cy="3248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 bwMode="auto">
              <a:xfrm rot="5678977">
                <a:off x="6675140" y="4798049"/>
                <a:ext cx="746085" cy="579110"/>
              </a:xfrm>
              <a:prstGeom prst="blockArc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3" tIns="45712" rIns="91423" bIns="45712" rtlCol="0" anchor="ctr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400" baseline="0" dirty="0">
                  <a:solidFill>
                    <a:srgbClr val="0D4181"/>
                  </a:solidFill>
                  <a:ea typeface="ヒラギノ角ゴ Pro W3" pitchFamily="-112" charset="-128"/>
                  <a:cs typeface="ヒラギノ角ゴ Pro W3" pitchFamily="-11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99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13" y="1959017"/>
            <a:ext cx="7772400" cy="102155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D4181"/>
                </a:solidFill>
              </a:rPr>
              <a:t>Using data and supported dialogue to catalyse inquiry and professional review</a:t>
            </a:r>
          </a:p>
        </p:txBody>
      </p:sp>
    </p:spTree>
    <p:extLst>
      <p:ext uri="{BB962C8B-B14F-4D97-AF65-F5344CB8AC3E}">
        <p14:creationId xmlns:p14="http://schemas.microsoft.com/office/powerpoint/2010/main" val="2967182645"/>
      </p:ext>
    </p:extLst>
  </p:cSld>
  <p:clrMapOvr>
    <a:masterClrMapping/>
  </p:clrMapOvr>
</p:sld>
</file>

<file path=ppt/theme/theme1.xml><?xml version="1.0" encoding="utf-8"?>
<a:theme xmlns:a="http://schemas.openxmlformats.org/drawingml/2006/main" name="06a_presentation_template_generic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06a_presentation_template_generic.thmx</Template>
  <TotalTime>15825</TotalTime>
  <Words>2587</Words>
  <Application>Microsoft Office PowerPoint</Application>
  <PresentationFormat>On-screen Show (16:9)</PresentationFormat>
  <Paragraphs>622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Calibri (Body)</vt:lpstr>
      <vt:lpstr>Helvetica</vt:lpstr>
      <vt:lpstr>Mangal</vt:lpstr>
      <vt:lpstr>Times New Roman</vt:lpstr>
      <vt:lpstr>Wingdings</vt:lpstr>
      <vt:lpstr>ヒラギノ角ゴ Pro W3</vt:lpstr>
      <vt:lpstr>06a_presentation_template_generic</vt:lpstr>
      <vt:lpstr>Organisational Development is essential to support systems change in primary care    Lessons from London’s Primary Care Quality Academies  March 2018</vt:lpstr>
      <vt:lpstr>We know that practices that are adapting are: </vt:lpstr>
      <vt:lpstr>High performing practices and primary care teams</vt:lpstr>
      <vt:lpstr>To adapt practices need </vt:lpstr>
      <vt:lpstr>The principles of our work</vt:lpstr>
      <vt:lpstr>CONTEXT: Transitions and Challenges</vt:lpstr>
      <vt:lpstr>Rules of thumb that shape the NHS behaviour</vt:lpstr>
      <vt:lpstr>Many practices hold numerous hypotheses that shape their current work</vt:lpstr>
      <vt:lpstr>Using data and supported dialogue to catalyse inquiry and professional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Case: impact – CQC ratings</vt:lpstr>
      <vt:lpstr>Case study: intervention list</vt:lpstr>
      <vt:lpstr>Case study: Benefits 6 months in</vt:lpstr>
      <vt:lpstr>Data results</vt:lpstr>
      <vt:lpstr>Case: The Practice Next Steps</vt:lpstr>
      <vt:lpstr>PowerPoint Presentation</vt:lpstr>
      <vt:lpstr>Impact</vt:lpstr>
      <vt:lpstr>Robin Lane - Coproduction</vt:lpstr>
      <vt:lpstr>PowerPoint Presentation</vt:lpstr>
      <vt:lpstr>PowerPoint Presentation</vt:lpstr>
      <vt:lpstr>What it Takes To do this work </vt:lpstr>
      <vt:lpstr>What it takes to do this work (principles)</vt:lpstr>
      <vt:lpstr>What it takes in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Malby</dc:creator>
  <cp:lastModifiedBy>Alex</cp:lastModifiedBy>
  <cp:revision>134</cp:revision>
  <dcterms:created xsi:type="dcterms:W3CDTF">2016-11-28T10:10:08Z</dcterms:created>
  <dcterms:modified xsi:type="dcterms:W3CDTF">2018-05-02T14:47:57Z</dcterms:modified>
</cp:coreProperties>
</file>